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17"/>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76" d="100"/>
          <a:sy n="76" d="100"/>
        </p:scale>
        <p:origin x="-1206" y="1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3838780394"/>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7"/>
        <p:cNvGrpSpPr/>
        <p:nvPr/>
      </p:nvGrpSpPr>
      <p:grpSpPr>
        <a:xfrm>
          <a:off x="0" y="0"/>
          <a:ext cx="0" cy="0"/>
          <a:chOff x="0" y="0"/>
          <a:chExt cx="0" cy="0"/>
        </a:xfrm>
      </p:grpSpPr>
      <p:sp>
        <p:nvSpPr>
          <p:cNvPr id="58" name="Shape 5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9" name="Shape 5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1"/>
        <p:cNvGrpSpPr/>
        <p:nvPr/>
      </p:nvGrpSpPr>
      <p:grpSpPr>
        <a:xfrm>
          <a:off x="0" y="0"/>
          <a:ext cx="0" cy="0"/>
          <a:chOff x="0" y="0"/>
          <a:chExt cx="0" cy="0"/>
        </a:xfrm>
      </p:grpSpPr>
      <p:sp>
        <p:nvSpPr>
          <p:cNvPr id="112" name="Shape 11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3" name="Shape 11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7"/>
        <p:cNvGrpSpPr/>
        <p:nvPr/>
      </p:nvGrpSpPr>
      <p:grpSpPr>
        <a:xfrm>
          <a:off x="0" y="0"/>
          <a:ext cx="0" cy="0"/>
          <a:chOff x="0" y="0"/>
          <a:chExt cx="0" cy="0"/>
        </a:xfrm>
      </p:grpSpPr>
      <p:sp>
        <p:nvSpPr>
          <p:cNvPr id="118" name="Shape 11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9" name="Shape 11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3"/>
        <p:cNvGrpSpPr/>
        <p:nvPr/>
      </p:nvGrpSpPr>
      <p:grpSpPr>
        <a:xfrm>
          <a:off x="0" y="0"/>
          <a:ext cx="0" cy="0"/>
          <a:chOff x="0" y="0"/>
          <a:chExt cx="0" cy="0"/>
        </a:xfrm>
      </p:grpSpPr>
      <p:sp>
        <p:nvSpPr>
          <p:cNvPr id="124" name="Shape 12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5" name="Shape 12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9"/>
        <p:cNvGrpSpPr/>
        <p:nvPr/>
      </p:nvGrpSpPr>
      <p:grpSpPr>
        <a:xfrm>
          <a:off x="0" y="0"/>
          <a:ext cx="0" cy="0"/>
          <a:chOff x="0" y="0"/>
          <a:chExt cx="0" cy="0"/>
        </a:xfrm>
      </p:grpSpPr>
      <p:sp>
        <p:nvSpPr>
          <p:cNvPr id="130" name="Shape 130"/>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1" name="Shape 13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5"/>
        <p:cNvGrpSpPr/>
        <p:nvPr/>
      </p:nvGrpSpPr>
      <p:grpSpPr>
        <a:xfrm>
          <a:off x="0" y="0"/>
          <a:ext cx="0" cy="0"/>
          <a:chOff x="0" y="0"/>
          <a:chExt cx="0" cy="0"/>
        </a:xfrm>
      </p:grpSpPr>
      <p:sp>
        <p:nvSpPr>
          <p:cNvPr id="136" name="Shape 136"/>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7" name="Shape 13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1"/>
        <p:cNvGrpSpPr/>
        <p:nvPr/>
      </p:nvGrpSpPr>
      <p:grpSpPr>
        <a:xfrm>
          <a:off x="0" y="0"/>
          <a:ext cx="0" cy="0"/>
          <a:chOff x="0" y="0"/>
          <a:chExt cx="0" cy="0"/>
        </a:xfrm>
      </p:grpSpPr>
      <p:sp>
        <p:nvSpPr>
          <p:cNvPr id="142" name="Shape 14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3" name="Shape 14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3"/>
        <p:cNvGrpSpPr/>
        <p:nvPr/>
      </p:nvGrpSpPr>
      <p:grpSpPr>
        <a:xfrm>
          <a:off x="0" y="0"/>
          <a:ext cx="0" cy="0"/>
          <a:chOff x="0" y="0"/>
          <a:chExt cx="0" cy="0"/>
        </a:xfrm>
      </p:grpSpPr>
      <p:sp>
        <p:nvSpPr>
          <p:cNvPr id="64" name="Shape 6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5" name="Shape 6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
        <p:cNvGrpSpPr/>
        <p:nvPr/>
      </p:nvGrpSpPr>
      <p:grpSpPr>
        <a:xfrm>
          <a:off x="0" y="0"/>
          <a:ext cx="0" cy="0"/>
          <a:chOff x="0" y="0"/>
          <a:chExt cx="0" cy="0"/>
        </a:xfrm>
      </p:grpSpPr>
      <p:sp>
        <p:nvSpPr>
          <p:cNvPr id="70" name="Shape 70"/>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1" name="Shape 7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5"/>
        <p:cNvGrpSpPr/>
        <p:nvPr/>
      </p:nvGrpSpPr>
      <p:grpSpPr>
        <a:xfrm>
          <a:off x="0" y="0"/>
          <a:ext cx="0" cy="0"/>
          <a:chOff x="0" y="0"/>
          <a:chExt cx="0" cy="0"/>
        </a:xfrm>
      </p:grpSpPr>
      <p:sp>
        <p:nvSpPr>
          <p:cNvPr id="76" name="Shape 76"/>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7" name="Shape 7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
        <p:cNvGrpSpPr/>
        <p:nvPr/>
      </p:nvGrpSpPr>
      <p:grpSpPr>
        <a:xfrm>
          <a:off x="0" y="0"/>
          <a:ext cx="0" cy="0"/>
          <a:chOff x="0" y="0"/>
          <a:chExt cx="0" cy="0"/>
        </a:xfrm>
      </p:grpSpPr>
      <p:sp>
        <p:nvSpPr>
          <p:cNvPr id="82" name="Shape 8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3" name="Shape 8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7"/>
        <p:cNvGrpSpPr/>
        <p:nvPr/>
      </p:nvGrpSpPr>
      <p:grpSpPr>
        <a:xfrm>
          <a:off x="0" y="0"/>
          <a:ext cx="0" cy="0"/>
          <a:chOff x="0" y="0"/>
          <a:chExt cx="0" cy="0"/>
        </a:xfrm>
      </p:grpSpPr>
      <p:sp>
        <p:nvSpPr>
          <p:cNvPr id="88" name="Shape 8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9" name="Shape 8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3"/>
        <p:cNvGrpSpPr/>
        <p:nvPr/>
      </p:nvGrpSpPr>
      <p:grpSpPr>
        <a:xfrm>
          <a:off x="0" y="0"/>
          <a:ext cx="0" cy="0"/>
          <a:chOff x="0" y="0"/>
          <a:chExt cx="0" cy="0"/>
        </a:xfrm>
      </p:grpSpPr>
      <p:sp>
        <p:nvSpPr>
          <p:cNvPr id="94" name="Shape 9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5" name="Shape 9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9"/>
        <p:cNvGrpSpPr/>
        <p:nvPr/>
      </p:nvGrpSpPr>
      <p:grpSpPr>
        <a:xfrm>
          <a:off x="0" y="0"/>
          <a:ext cx="0" cy="0"/>
          <a:chOff x="0" y="0"/>
          <a:chExt cx="0" cy="0"/>
        </a:xfrm>
      </p:grpSpPr>
      <p:sp>
        <p:nvSpPr>
          <p:cNvPr id="100" name="Shape 100"/>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1" name="Shape 10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Shape 106"/>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7" name="Shape 10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type="title">
  <p:cSld name="TITLE">
    <p:spTree>
      <p:nvGrpSpPr>
        <p:cNvPr id="1" name="Shape 7"/>
        <p:cNvGrpSpPr/>
        <p:nvPr/>
      </p:nvGrpSpPr>
      <p:grpSpPr>
        <a:xfrm>
          <a:off x="0" y="0"/>
          <a:ext cx="0" cy="0"/>
          <a:chOff x="0" y="0"/>
          <a:chExt cx="0" cy="0"/>
        </a:xfrm>
      </p:grpSpPr>
      <p:sp>
        <p:nvSpPr>
          <p:cNvPr id="8" name="Shape 8"/>
          <p:cNvSpPr/>
          <p:nvPr/>
        </p:nvSpPr>
        <p:spPr>
          <a:xfrm>
            <a:off x="381000" y="4056001"/>
            <a:ext cx="2835275" cy="803275"/>
          </a:xfrm>
          <a:custGeom>
            <a:avLst/>
            <a:gdLst/>
            <a:ahLst/>
            <a:cxnLst/>
            <a:rect l="0" t="0" r="0" b="0"/>
            <a:pathLst>
              <a:path w="3572" h="1012" extrusionOk="0">
                <a:moveTo>
                  <a:pt x="1427" y="303"/>
                </a:moveTo>
                <a:lnTo>
                  <a:pt x="1427" y="303"/>
                </a:lnTo>
                <a:lnTo>
                  <a:pt x="1427" y="0"/>
                </a:lnTo>
                <a:lnTo>
                  <a:pt x="0" y="0"/>
                </a:lnTo>
                <a:lnTo>
                  <a:pt x="0" y="594"/>
                </a:lnTo>
                <a:lnTo>
                  <a:pt x="0" y="594"/>
                </a:lnTo>
                <a:lnTo>
                  <a:pt x="0" y="615"/>
                </a:lnTo>
                <a:lnTo>
                  <a:pt x="1" y="636"/>
                </a:lnTo>
                <a:lnTo>
                  <a:pt x="5" y="658"/>
                </a:lnTo>
                <a:lnTo>
                  <a:pt x="10" y="679"/>
                </a:lnTo>
                <a:lnTo>
                  <a:pt x="16" y="698"/>
                </a:lnTo>
                <a:lnTo>
                  <a:pt x="23" y="718"/>
                </a:lnTo>
                <a:lnTo>
                  <a:pt x="31" y="738"/>
                </a:lnTo>
                <a:lnTo>
                  <a:pt x="39" y="757"/>
                </a:lnTo>
                <a:lnTo>
                  <a:pt x="49" y="775"/>
                </a:lnTo>
                <a:lnTo>
                  <a:pt x="60" y="793"/>
                </a:lnTo>
                <a:lnTo>
                  <a:pt x="73" y="811"/>
                </a:lnTo>
                <a:lnTo>
                  <a:pt x="86" y="827"/>
                </a:lnTo>
                <a:lnTo>
                  <a:pt x="99" y="844"/>
                </a:lnTo>
                <a:lnTo>
                  <a:pt x="114" y="860"/>
                </a:lnTo>
                <a:lnTo>
                  <a:pt x="130" y="875"/>
                </a:lnTo>
                <a:lnTo>
                  <a:pt x="147" y="889"/>
                </a:lnTo>
                <a:lnTo>
                  <a:pt x="165" y="902"/>
                </a:lnTo>
                <a:lnTo>
                  <a:pt x="183" y="917"/>
                </a:lnTo>
                <a:lnTo>
                  <a:pt x="202" y="929"/>
                </a:lnTo>
                <a:lnTo>
                  <a:pt x="222" y="940"/>
                </a:lnTo>
                <a:lnTo>
                  <a:pt x="243" y="951"/>
                </a:lnTo>
                <a:lnTo>
                  <a:pt x="264" y="961"/>
                </a:lnTo>
                <a:lnTo>
                  <a:pt x="285" y="971"/>
                </a:lnTo>
                <a:lnTo>
                  <a:pt x="308" y="979"/>
                </a:lnTo>
                <a:lnTo>
                  <a:pt x="331" y="986"/>
                </a:lnTo>
                <a:lnTo>
                  <a:pt x="354" y="992"/>
                </a:lnTo>
                <a:lnTo>
                  <a:pt x="378" y="999"/>
                </a:lnTo>
                <a:lnTo>
                  <a:pt x="403" y="1004"/>
                </a:lnTo>
                <a:lnTo>
                  <a:pt x="427" y="1007"/>
                </a:lnTo>
                <a:lnTo>
                  <a:pt x="454" y="1010"/>
                </a:lnTo>
                <a:lnTo>
                  <a:pt x="478" y="1012"/>
                </a:lnTo>
                <a:lnTo>
                  <a:pt x="504" y="1012"/>
                </a:lnTo>
                <a:lnTo>
                  <a:pt x="3572" y="1012"/>
                </a:lnTo>
                <a:lnTo>
                  <a:pt x="3572" y="760"/>
                </a:lnTo>
                <a:lnTo>
                  <a:pt x="1882" y="760"/>
                </a:lnTo>
                <a:lnTo>
                  <a:pt x="1882" y="760"/>
                </a:lnTo>
                <a:lnTo>
                  <a:pt x="1859" y="759"/>
                </a:lnTo>
                <a:lnTo>
                  <a:pt x="1836" y="757"/>
                </a:lnTo>
                <a:lnTo>
                  <a:pt x="1814" y="754"/>
                </a:lnTo>
                <a:lnTo>
                  <a:pt x="1791" y="751"/>
                </a:lnTo>
                <a:lnTo>
                  <a:pt x="1768" y="746"/>
                </a:lnTo>
                <a:lnTo>
                  <a:pt x="1747" y="739"/>
                </a:lnTo>
                <a:lnTo>
                  <a:pt x="1725" y="733"/>
                </a:lnTo>
                <a:lnTo>
                  <a:pt x="1704" y="724"/>
                </a:lnTo>
                <a:lnTo>
                  <a:pt x="1685" y="715"/>
                </a:lnTo>
                <a:lnTo>
                  <a:pt x="1665" y="705"/>
                </a:lnTo>
                <a:lnTo>
                  <a:pt x="1645" y="693"/>
                </a:lnTo>
                <a:lnTo>
                  <a:pt x="1627" y="682"/>
                </a:lnTo>
                <a:lnTo>
                  <a:pt x="1609" y="669"/>
                </a:lnTo>
                <a:lnTo>
                  <a:pt x="1592" y="656"/>
                </a:lnTo>
                <a:lnTo>
                  <a:pt x="1575" y="641"/>
                </a:lnTo>
                <a:lnTo>
                  <a:pt x="1560" y="627"/>
                </a:lnTo>
                <a:lnTo>
                  <a:pt x="1544" y="610"/>
                </a:lnTo>
                <a:lnTo>
                  <a:pt x="1529" y="594"/>
                </a:lnTo>
                <a:lnTo>
                  <a:pt x="1516" y="576"/>
                </a:lnTo>
                <a:lnTo>
                  <a:pt x="1503" y="558"/>
                </a:lnTo>
                <a:lnTo>
                  <a:pt x="1492" y="540"/>
                </a:lnTo>
                <a:lnTo>
                  <a:pt x="1480" y="520"/>
                </a:lnTo>
                <a:lnTo>
                  <a:pt x="1471" y="501"/>
                </a:lnTo>
                <a:lnTo>
                  <a:pt x="1463" y="481"/>
                </a:lnTo>
                <a:lnTo>
                  <a:pt x="1454" y="460"/>
                </a:lnTo>
                <a:lnTo>
                  <a:pt x="1446" y="439"/>
                </a:lnTo>
                <a:lnTo>
                  <a:pt x="1440" y="418"/>
                </a:lnTo>
                <a:lnTo>
                  <a:pt x="1435" y="395"/>
                </a:lnTo>
                <a:lnTo>
                  <a:pt x="1432" y="372"/>
                </a:lnTo>
                <a:lnTo>
                  <a:pt x="1428" y="349"/>
                </a:lnTo>
                <a:lnTo>
                  <a:pt x="1427" y="326"/>
                </a:lnTo>
                <a:lnTo>
                  <a:pt x="1427" y="303"/>
                </a:lnTo>
                <a:lnTo>
                  <a:pt x="1427" y="303"/>
                </a:lnTo>
                <a:close/>
              </a:path>
            </a:pathLst>
          </a:custGeom>
          <a:solidFill>
            <a:schemeClr val="accent2"/>
          </a:solidFill>
          <a:ln>
            <a:noFill/>
          </a:ln>
        </p:spPr>
        <p:txBody>
          <a:bodyPr lIns="91425" tIns="45700" rIns="91425" bIns="45700" anchor="t" anchorCtr="0">
            <a:noAutofit/>
          </a:bodyPr>
          <a:lstStyle/>
          <a:p>
            <a:endParaRPr/>
          </a:p>
        </p:txBody>
      </p:sp>
      <p:sp>
        <p:nvSpPr>
          <p:cNvPr id="9" name="Shape 9"/>
          <p:cNvSpPr/>
          <p:nvPr/>
        </p:nvSpPr>
        <p:spPr>
          <a:xfrm>
            <a:off x="6781800" y="4659251"/>
            <a:ext cx="1903412" cy="736601"/>
          </a:xfrm>
          <a:custGeom>
            <a:avLst/>
            <a:gdLst/>
            <a:ahLst/>
            <a:cxnLst/>
            <a:rect l="0" t="0" r="0" b="0"/>
            <a:pathLst>
              <a:path w="2398" h="927" extrusionOk="0">
                <a:moveTo>
                  <a:pt x="971" y="708"/>
                </a:moveTo>
                <a:lnTo>
                  <a:pt x="971" y="708"/>
                </a:lnTo>
                <a:lnTo>
                  <a:pt x="971" y="927"/>
                </a:lnTo>
                <a:lnTo>
                  <a:pt x="2398" y="927"/>
                </a:lnTo>
                <a:lnTo>
                  <a:pt x="2398" y="418"/>
                </a:lnTo>
                <a:lnTo>
                  <a:pt x="2398" y="418"/>
                </a:lnTo>
                <a:lnTo>
                  <a:pt x="2398" y="395"/>
                </a:lnTo>
                <a:lnTo>
                  <a:pt x="2395" y="374"/>
                </a:lnTo>
                <a:lnTo>
                  <a:pt x="2392" y="354"/>
                </a:lnTo>
                <a:lnTo>
                  <a:pt x="2389" y="333"/>
                </a:lnTo>
                <a:lnTo>
                  <a:pt x="2382" y="313"/>
                </a:lnTo>
                <a:lnTo>
                  <a:pt x="2375" y="294"/>
                </a:lnTo>
                <a:lnTo>
                  <a:pt x="2367" y="274"/>
                </a:lnTo>
                <a:lnTo>
                  <a:pt x="2359" y="254"/>
                </a:lnTo>
                <a:lnTo>
                  <a:pt x="2348" y="236"/>
                </a:lnTo>
                <a:lnTo>
                  <a:pt x="2338" y="219"/>
                </a:lnTo>
                <a:lnTo>
                  <a:pt x="2325" y="201"/>
                </a:lnTo>
                <a:lnTo>
                  <a:pt x="2312" y="184"/>
                </a:lnTo>
                <a:lnTo>
                  <a:pt x="2299" y="168"/>
                </a:lnTo>
                <a:lnTo>
                  <a:pt x="2282" y="152"/>
                </a:lnTo>
                <a:lnTo>
                  <a:pt x="2268" y="137"/>
                </a:lnTo>
                <a:lnTo>
                  <a:pt x="2250" y="122"/>
                </a:lnTo>
                <a:lnTo>
                  <a:pt x="2233" y="108"/>
                </a:lnTo>
                <a:lnTo>
                  <a:pt x="2214" y="94"/>
                </a:lnTo>
                <a:lnTo>
                  <a:pt x="2196" y="83"/>
                </a:lnTo>
                <a:lnTo>
                  <a:pt x="2176" y="70"/>
                </a:lnTo>
                <a:lnTo>
                  <a:pt x="2155" y="60"/>
                </a:lnTo>
                <a:lnTo>
                  <a:pt x="2134" y="50"/>
                </a:lnTo>
                <a:lnTo>
                  <a:pt x="2113" y="41"/>
                </a:lnTo>
                <a:lnTo>
                  <a:pt x="2090" y="32"/>
                </a:lnTo>
                <a:lnTo>
                  <a:pt x="2067" y="24"/>
                </a:lnTo>
                <a:lnTo>
                  <a:pt x="2044" y="18"/>
                </a:lnTo>
                <a:lnTo>
                  <a:pt x="2020" y="13"/>
                </a:lnTo>
                <a:lnTo>
                  <a:pt x="1995" y="8"/>
                </a:lnTo>
                <a:lnTo>
                  <a:pt x="1971" y="5"/>
                </a:lnTo>
                <a:lnTo>
                  <a:pt x="1944" y="1"/>
                </a:lnTo>
                <a:lnTo>
                  <a:pt x="1920" y="0"/>
                </a:lnTo>
                <a:lnTo>
                  <a:pt x="1894" y="0"/>
                </a:lnTo>
                <a:lnTo>
                  <a:pt x="0" y="0"/>
                </a:lnTo>
                <a:lnTo>
                  <a:pt x="0" y="251"/>
                </a:lnTo>
                <a:lnTo>
                  <a:pt x="514" y="251"/>
                </a:lnTo>
                <a:lnTo>
                  <a:pt x="514" y="251"/>
                </a:lnTo>
                <a:lnTo>
                  <a:pt x="539" y="251"/>
                </a:lnTo>
                <a:lnTo>
                  <a:pt x="562" y="254"/>
                </a:lnTo>
                <a:lnTo>
                  <a:pt x="585" y="256"/>
                </a:lnTo>
                <a:lnTo>
                  <a:pt x="607" y="261"/>
                </a:lnTo>
                <a:lnTo>
                  <a:pt x="629" y="266"/>
                </a:lnTo>
                <a:lnTo>
                  <a:pt x="651" y="272"/>
                </a:lnTo>
                <a:lnTo>
                  <a:pt x="673" y="279"/>
                </a:lnTo>
                <a:lnTo>
                  <a:pt x="692" y="287"/>
                </a:lnTo>
                <a:lnTo>
                  <a:pt x="713" y="297"/>
                </a:lnTo>
                <a:lnTo>
                  <a:pt x="733" y="307"/>
                </a:lnTo>
                <a:lnTo>
                  <a:pt x="753" y="318"/>
                </a:lnTo>
                <a:lnTo>
                  <a:pt x="771" y="330"/>
                </a:lnTo>
                <a:lnTo>
                  <a:pt x="789" y="343"/>
                </a:lnTo>
                <a:lnTo>
                  <a:pt x="805" y="356"/>
                </a:lnTo>
                <a:lnTo>
                  <a:pt x="823" y="370"/>
                </a:lnTo>
                <a:lnTo>
                  <a:pt x="838" y="385"/>
                </a:lnTo>
                <a:lnTo>
                  <a:pt x="854" y="401"/>
                </a:lnTo>
                <a:lnTo>
                  <a:pt x="867" y="418"/>
                </a:lnTo>
                <a:lnTo>
                  <a:pt x="882" y="434"/>
                </a:lnTo>
                <a:lnTo>
                  <a:pt x="893" y="452"/>
                </a:lnTo>
                <a:lnTo>
                  <a:pt x="906" y="472"/>
                </a:lnTo>
                <a:lnTo>
                  <a:pt x="918" y="491"/>
                </a:lnTo>
                <a:lnTo>
                  <a:pt x="927" y="511"/>
                </a:lnTo>
                <a:lnTo>
                  <a:pt x="936" y="530"/>
                </a:lnTo>
                <a:lnTo>
                  <a:pt x="944" y="552"/>
                </a:lnTo>
                <a:lnTo>
                  <a:pt x="952" y="573"/>
                </a:lnTo>
                <a:lnTo>
                  <a:pt x="957" y="594"/>
                </a:lnTo>
                <a:lnTo>
                  <a:pt x="963" y="617"/>
                </a:lnTo>
                <a:lnTo>
                  <a:pt x="967" y="638"/>
                </a:lnTo>
                <a:lnTo>
                  <a:pt x="970" y="661"/>
                </a:lnTo>
                <a:lnTo>
                  <a:pt x="971" y="685"/>
                </a:lnTo>
                <a:lnTo>
                  <a:pt x="971" y="708"/>
                </a:lnTo>
                <a:lnTo>
                  <a:pt x="971" y="708"/>
                </a:lnTo>
                <a:close/>
              </a:path>
            </a:pathLst>
          </a:custGeom>
          <a:solidFill>
            <a:schemeClr val="accent4"/>
          </a:solidFill>
          <a:ln>
            <a:noFill/>
          </a:ln>
        </p:spPr>
        <p:txBody>
          <a:bodyPr lIns="91425" tIns="45700" rIns="91425" bIns="45700" anchor="t" anchorCtr="0">
            <a:noAutofit/>
          </a:bodyPr>
          <a:lstStyle/>
          <a:p>
            <a:endParaRPr/>
          </a:p>
        </p:txBody>
      </p:sp>
      <p:sp>
        <p:nvSpPr>
          <p:cNvPr id="10" name="Shape 10"/>
          <p:cNvSpPr/>
          <p:nvPr/>
        </p:nvSpPr>
        <p:spPr>
          <a:xfrm>
            <a:off x="381000" y="0"/>
            <a:ext cx="1136699" cy="3962399"/>
          </a:xfrm>
          <a:prstGeom prst="rect">
            <a:avLst/>
          </a:prstGeom>
          <a:solidFill>
            <a:schemeClr val="accent3"/>
          </a:solidFill>
          <a:ln>
            <a:noFill/>
          </a:ln>
        </p:spPr>
        <p:txBody>
          <a:bodyPr lIns="91425" tIns="45700" rIns="91425" bIns="45700" anchor="t" anchorCtr="0">
            <a:noAutofit/>
          </a:bodyPr>
          <a:lstStyle/>
          <a:p>
            <a:endParaRPr/>
          </a:p>
        </p:txBody>
      </p:sp>
      <p:sp>
        <p:nvSpPr>
          <p:cNvPr id="11" name="Shape 11"/>
          <p:cNvSpPr/>
          <p:nvPr/>
        </p:nvSpPr>
        <p:spPr>
          <a:xfrm>
            <a:off x="3268663" y="4659251"/>
            <a:ext cx="1700099" cy="200099"/>
          </a:xfrm>
          <a:prstGeom prst="rect">
            <a:avLst/>
          </a:prstGeom>
          <a:solidFill>
            <a:schemeClr val="accent3"/>
          </a:solidFill>
          <a:ln>
            <a:noFill/>
          </a:ln>
        </p:spPr>
        <p:txBody>
          <a:bodyPr lIns="91425" tIns="45700" rIns="91425" bIns="45700" anchor="t" anchorCtr="0">
            <a:noAutofit/>
          </a:bodyPr>
          <a:lstStyle/>
          <a:p>
            <a:endParaRPr/>
          </a:p>
        </p:txBody>
      </p:sp>
      <p:sp>
        <p:nvSpPr>
          <p:cNvPr id="12" name="Shape 12"/>
          <p:cNvSpPr/>
          <p:nvPr/>
        </p:nvSpPr>
        <p:spPr>
          <a:xfrm>
            <a:off x="5021262" y="4659251"/>
            <a:ext cx="1684199" cy="200099"/>
          </a:xfrm>
          <a:prstGeom prst="rect">
            <a:avLst/>
          </a:prstGeom>
          <a:solidFill>
            <a:schemeClr val="lt2"/>
          </a:solidFill>
          <a:ln>
            <a:noFill/>
          </a:ln>
        </p:spPr>
        <p:txBody>
          <a:bodyPr lIns="91425" tIns="45700" rIns="91425" bIns="45700" anchor="t" anchorCtr="0">
            <a:noAutofit/>
          </a:bodyPr>
          <a:lstStyle/>
          <a:p>
            <a:endParaRPr/>
          </a:p>
        </p:txBody>
      </p:sp>
      <p:sp>
        <p:nvSpPr>
          <p:cNvPr id="13" name="Shape 13"/>
          <p:cNvSpPr/>
          <p:nvPr/>
        </p:nvSpPr>
        <p:spPr>
          <a:xfrm>
            <a:off x="7546975" y="5449826"/>
            <a:ext cx="1139824" cy="1409700"/>
          </a:xfrm>
          <a:custGeom>
            <a:avLst/>
            <a:gdLst/>
            <a:ahLst/>
            <a:cxnLst/>
            <a:rect l="0" t="0" r="0" b="0"/>
            <a:pathLst>
              <a:path w="1437" h="1776" extrusionOk="0">
                <a:moveTo>
                  <a:pt x="1435" y="1776"/>
                </a:moveTo>
                <a:lnTo>
                  <a:pt x="0" y="1776"/>
                </a:lnTo>
                <a:lnTo>
                  <a:pt x="2" y="0"/>
                </a:lnTo>
                <a:lnTo>
                  <a:pt x="1437" y="0"/>
                </a:lnTo>
                <a:lnTo>
                  <a:pt x="1435" y="1776"/>
                </a:lnTo>
                <a:close/>
              </a:path>
            </a:pathLst>
          </a:custGeom>
          <a:solidFill>
            <a:schemeClr val="lt2"/>
          </a:solidFill>
          <a:ln>
            <a:noFill/>
          </a:ln>
        </p:spPr>
        <p:txBody>
          <a:bodyPr lIns="91425" tIns="45700" rIns="91425" bIns="45700" anchor="t" anchorCtr="0">
            <a:noAutofit/>
          </a:bodyPr>
          <a:lstStyle/>
          <a:p>
            <a:endParaRPr/>
          </a:p>
        </p:txBody>
      </p:sp>
      <p:sp>
        <p:nvSpPr>
          <p:cNvPr id="14" name="Shape 14"/>
          <p:cNvSpPr txBox="1">
            <a:spLocks noGrp="1"/>
          </p:cNvSpPr>
          <p:nvPr>
            <p:ph type="ctrTitle"/>
          </p:nvPr>
        </p:nvSpPr>
        <p:spPr>
          <a:xfrm>
            <a:off x="2220060" y="2916233"/>
            <a:ext cx="4710000" cy="1650599"/>
          </a:xfrm>
          <a:prstGeom prst="rect">
            <a:avLst/>
          </a:prstGeom>
          <a:noFill/>
          <a:ln>
            <a:noFill/>
          </a:ln>
        </p:spPr>
        <p:txBody>
          <a:bodyPr lIns="91425" tIns="91425" rIns="91425" bIns="91425" anchor="b" anchorCtr="0"/>
          <a:lstStyle>
            <a:lvl1pPr marL="0" indent="304800" algn="ctr" rtl="0">
              <a:spcBef>
                <a:spcPts val="0"/>
              </a:spcBef>
              <a:buClr>
                <a:schemeClr val="accent1"/>
              </a:buClr>
              <a:buSzPct val="100000"/>
              <a:buFont typeface="Arial"/>
              <a:buNone/>
              <a:defRPr sz="4800" b="1" i="0" u="none" strike="noStrike" cap="none" baseline="0">
                <a:solidFill>
                  <a:schemeClr val="accent1"/>
                </a:solidFill>
                <a:latin typeface="Arial"/>
                <a:ea typeface="Arial"/>
                <a:cs typeface="Arial"/>
                <a:sym typeface="Arial"/>
              </a:defRPr>
            </a:lvl1pPr>
            <a:lvl2pPr marL="0" indent="304800" algn="ctr" rtl="0">
              <a:spcBef>
                <a:spcPts val="0"/>
              </a:spcBef>
              <a:buClr>
                <a:schemeClr val="accent1"/>
              </a:buClr>
              <a:buSzPct val="100000"/>
              <a:buFont typeface="Arial"/>
              <a:buNone/>
              <a:defRPr sz="4800" b="1" i="0" u="none" strike="noStrike" cap="none" baseline="0">
                <a:solidFill>
                  <a:schemeClr val="accent1"/>
                </a:solidFill>
                <a:latin typeface="Arial"/>
                <a:ea typeface="Arial"/>
                <a:cs typeface="Arial"/>
                <a:sym typeface="Arial"/>
              </a:defRPr>
            </a:lvl2pPr>
            <a:lvl3pPr marL="0" indent="304800" algn="ctr" rtl="0">
              <a:spcBef>
                <a:spcPts val="0"/>
              </a:spcBef>
              <a:buClr>
                <a:schemeClr val="accent1"/>
              </a:buClr>
              <a:buSzPct val="100000"/>
              <a:buFont typeface="Arial"/>
              <a:buNone/>
              <a:defRPr sz="4800" b="1" i="0" u="none" strike="noStrike" cap="none" baseline="0">
                <a:solidFill>
                  <a:schemeClr val="accent1"/>
                </a:solidFill>
                <a:latin typeface="Arial"/>
                <a:ea typeface="Arial"/>
                <a:cs typeface="Arial"/>
                <a:sym typeface="Arial"/>
              </a:defRPr>
            </a:lvl3pPr>
            <a:lvl4pPr marL="0" indent="304800" algn="ctr" rtl="0">
              <a:spcBef>
                <a:spcPts val="0"/>
              </a:spcBef>
              <a:buClr>
                <a:schemeClr val="accent1"/>
              </a:buClr>
              <a:buSzPct val="100000"/>
              <a:buFont typeface="Arial"/>
              <a:buNone/>
              <a:defRPr sz="4800" b="1" i="0" u="none" strike="noStrike" cap="none" baseline="0">
                <a:solidFill>
                  <a:schemeClr val="accent1"/>
                </a:solidFill>
                <a:latin typeface="Arial"/>
                <a:ea typeface="Arial"/>
                <a:cs typeface="Arial"/>
                <a:sym typeface="Arial"/>
              </a:defRPr>
            </a:lvl4pPr>
            <a:lvl5pPr marL="0" indent="304800" algn="ctr" rtl="0">
              <a:spcBef>
                <a:spcPts val="0"/>
              </a:spcBef>
              <a:buClr>
                <a:schemeClr val="accent1"/>
              </a:buClr>
              <a:buSzPct val="100000"/>
              <a:buFont typeface="Arial"/>
              <a:buNone/>
              <a:defRPr sz="4800" b="1" i="0" u="none" strike="noStrike" cap="none" baseline="0">
                <a:solidFill>
                  <a:schemeClr val="accent1"/>
                </a:solidFill>
                <a:latin typeface="Arial"/>
                <a:ea typeface="Arial"/>
                <a:cs typeface="Arial"/>
                <a:sym typeface="Arial"/>
              </a:defRPr>
            </a:lvl5pPr>
            <a:lvl6pPr marL="0" indent="304800" algn="ctr" rtl="0">
              <a:spcBef>
                <a:spcPts val="0"/>
              </a:spcBef>
              <a:buClr>
                <a:schemeClr val="accent1"/>
              </a:buClr>
              <a:buSzPct val="100000"/>
              <a:buFont typeface="Arial"/>
              <a:buNone/>
              <a:defRPr sz="4800" b="1" i="0" u="none" strike="noStrike" cap="none" baseline="0">
                <a:solidFill>
                  <a:schemeClr val="accent1"/>
                </a:solidFill>
                <a:latin typeface="Arial"/>
                <a:ea typeface="Arial"/>
                <a:cs typeface="Arial"/>
                <a:sym typeface="Arial"/>
              </a:defRPr>
            </a:lvl6pPr>
            <a:lvl7pPr marL="0" indent="304800" algn="ctr" rtl="0">
              <a:spcBef>
                <a:spcPts val="0"/>
              </a:spcBef>
              <a:buClr>
                <a:schemeClr val="accent1"/>
              </a:buClr>
              <a:buSzPct val="100000"/>
              <a:buFont typeface="Arial"/>
              <a:buNone/>
              <a:defRPr sz="4800" b="1" i="0" u="none" strike="noStrike" cap="none" baseline="0">
                <a:solidFill>
                  <a:schemeClr val="accent1"/>
                </a:solidFill>
                <a:latin typeface="Arial"/>
                <a:ea typeface="Arial"/>
                <a:cs typeface="Arial"/>
                <a:sym typeface="Arial"/>
              </a:defRPr>
            </a:lvl7pPr>
            <a:lvl8pPr marL="0" indent="304800" algn="ctr" rtl="0">
              <a:spcBef>
                <a:spcPts val="0"/>
              </a:spcBef>
              <a:buClr>
                <a:schemeClr val="accent1"/>
              </a:buClr>
              <a:buSzPct val="100000"/>
              <a:buFont typeface="Arial"/>
              <a:buNone/>
              <a:defRPr sz="4800" b="1" i="0" u="none" strike="noStrike" cap="none" baseline="0">
                <a:solidFill>
                  <a:schemeClr val="accent1"/>
                </a:solidFill>
                <a:latin typeface="Arial"/>
                <a:ea typeface="Arial"/>
                <a:cs typeface="Arial"/>
                <a:sym typeface="Arial"/>
              </a:defRPr>
            </a:lvl8pPr>
            <a:lvl9pPr marL="0" indent="304800" algn="ctr" rtl="0">
              <a:spcBef>
                <a:spcPts val="0"/>
              </a:spcBef>
              <a:buClr>
                <a:schemeClr val="accent1"/>
              </a:buClr>
              <a:buSzPct val="100000"/>
              <a:buFont typeface="Arial"/>
              <a:buNone/>
              <a:defRPr sz="4800" b="1" i="0" u="none" strike="noStrike" cap="none" baseline="0">
                <a:solidFill>
                  <a:schemeClr val="accent1"/>
                </a:solidFill>
                <a:latin typeface="Arial"/>
                <a:ea typeface="Arial"/>
                <a:cs typeface="Arial"/>
                <a:sym typeface="Arial"/>
              </a:defRPr>
            </a:lvl9pPr>
          </a:lstStyle>
          <a:p>
            <a:endParaRPr/>
          </a:p>
        </p:txBody>
      </p:sp>
      <p:sp>
        <p:nvSpPr>
          <p:cNvPr id="15" name="Shape 15"/>
          <p:cNvSpPr txBox="1">
            <a:spLocks noGrp="1"/>
          </p:cNvSpPr>
          <p:nvPr>
            <p:ph type="subTitle" idx="1"/>
          </p:nvPr>
        </p:nvSpPr>
        <p:spPr>
          <a:xfrm>
            <a:off x="2220060" y="4974907"/>
            <a:ext cx="4710000" cy="884999"/>
          </a:xfrm>
          <a:prstGeom prst="rect">
            <a:avLst/>
          </a:prstGeom>
          <a:noFill/>
          <a:ln>
            <a:noFill/>
          </a:ln>
        </p:spPr>
        <p:txBody>
          <a:bodyPr lIns="91425" tIns="91425" rIns="91425" bIns="91425" anchor="t" anchorCtr="0"/>
          <a:lstStyle>
            <a:lvl1pPr marL="0" indent="152400" algn="ctr" rtl="0">
              <a:spcBef>
                <a:spcPts val="0"/>
              </a:spcBef>
              <a:buClr>
                <a:schemeClr val="lt2"/>
              </a:buClr>
              <a:buSzPct val="100000"/>
              <a:buFont typeface="Arial"/>
              <a:buNone/>
              <a:defRPr sz="2400" b="0" i="0" u="none" strike="noStrike" cap="none" baseline="0">
                <a:solidFill>
                  <a:schemeClr val="lt2"/>
                </a:solidFill>
                <a:latin typeface="Arial"/>
                <a:ea typeface="Arial"/>
                <a:cs typeface="Arial"/>
                <a:sym typeface="Arial"/>
              </a:defRPr>
            </a:lvl1pPr>
            <a:lvl2pPr marL="0" indent="152400" algn="ctr" rtl="0">
              <a:spcBef>
                <a:spcPts val="0"/>
              </a:spcBef>
              <a:buClr>
                <a:schemeClr val="lt2"/>
              </a:buClr>
              <a:buSzPct val="100000"/>
              <a:buFont typeface="Arial"/>
              <a:buNone/>
              <a:defRPr sz="2400" b="0" i="0" u="none" strike="noStrike" cap="none" baseline="0">
                <a:solidFill>
                  <a:schemeClr val="lt2"/>
                </a:solidFill>
                <a:latin typeface="Arial"/>
                <a:ea typeface="Arial"/>
                <a:cs typeface="Arial"/>
                <a:sym typeface="Arial"/>
              </a:defRPr>
            </a:lvl2pPr>
            <a:lvl3pPr marL="0" indent="152400" algn="ctr" rtl="0">
              <a:spcBef>
                <a:spcPts val="0"/>
              </a:spcBef>
              <a:buClr>
                <a:schemeClr val="lt2"/>
              </a:buClr>
              <a:buSzPct val="100000"/>
              <a:buFont typeface="Arial"/>
              <a:buNone/>
              <a:defRPr sz="2400" b="0" i="0" u="none" strike="noStrike" cap="none" baseline="0">
                <a:solidFill>
                  <a:schemeClr val="lt2"/>
                </a:solidFill>
                <a:latin typeface="Arial"/>
                <a:ea typeface="Arial"/>
                <a:cs typeface="Arial"/>
                <a:sym typeface="Arial"/>
              </a:defRPr>
            </a:lvl3pPr>
            <a:lvl4pPr marL="0" indent="152400" algn="ctr" rtl="0">
              <a:spcBef>
                <a:spcPts val="0"/>
              </a:spcBef>
              <a:buClr>
                <a:schemeClr val="lt2"/>
              </a:buClr>
              <a:buSzPct val="100000"/>
              <a:buFont typeface="Arial"/>
              <a:buNone/>
              <a:defRPr sz="2400" b="0" i="0" u="none" strike="noStrike" cap="none" baseline="0">
                <a:solidFill>
                  <a:schemeClr val="lt2"/>
                </a:solidFill>
                <a:latin typeface="Arial"/>
                <a:ea typeface="Arial"/>
                <a:cs typeface="Arial"/>
                <a:sym typeface="Arial"/>
              </a:defRPr>
            </a:lvl4pPr>
            <a:lvl5pPr marL="0" indent="152400" algn="ctr" rtl="0">
              <a:spcBef>
                <a:spcPts val="0"/>
              </a:spcBef>
              <a:buClr>
                <a:schemeClr val="lt2"/>
              </a:buClr>
              <a:buSzPct val="100000"/>
              <a:buFont typeface="Arial"/>
              <a:buNone/>
              <a:defRPr sz="2400" b="0" i="0" u="none" strike="noStrike" cap="none" baseline="0">
                <a:solidFill>
                  <a:schemeClr val="lt2"/>
                </a:solidFill>
                <a:latin typeface="Arial"/>
                <a:ea typeface="Arial"/>
                <a:cs typeface="Arial"/>
                <a:sym typeface="Arial"/>
              </a:defRPr>
            </a:lvl5pPr>
            <a:lvl6pPr marL="0" indent="152400" algn="ctr" rtl="0">
              <a:spcBef>
                <a:spcPts val="0"/>
              </a:spcBef>
              <a:buClr>
                <a:schemeClr val="lt2"/>
              </a:buClr>
              <a:buSzPct val="100000"/>
              <a:buFont typeface="Arial"/>
              <a:buNone/>
              <a:defRPr sz="2400" b="0" i="0" u="none" strike="noStrike" cap="none" baseline="0">
                <a:solidFill>
                  <a:schemeClr val="lt2"/>
                </a:solidFill>
                <a:latin typeface="Arial"/>
                <a:ea typeface="Arial"/>
                <a:cs typeface="Arial"/>
                <a:sym typeface="Arial"/>
              </a:defRPr>
            </a:lvl6pPr>
            <a:lvl7pPr marL="0" indent="152400" algn="ctr" rtl="0">
              <a:spcBef>
                <a:spcPts val="0"/>
              </a:spcBef>
              <a:buClr>
                <a:schemeClr val="lt2"/>
              </a:buClr>
              <a:buSzPct val="100000"/>
              <a:buFont typeface="Arial"/>
              <a:buNone/>
              <a:defRPr sz="2400" b="0" i="0" u="none" strike="noStrike" cap="none" baseline="0">
                <a:solidFill>
                  <a:schemeClr val="lt2"/>
                </a:solidFill>
                <a:latin typeface="Arial"/>
                <a:ea typeface="Arial"/>
                <a:cs typeface="Arial"/>
                <a:sym typeface="Arial"/>
              </a:defRPr>
            </a:lvl7pPr>
            <a:lvl8pPr marL="0" indent="152400" algn="ctr" rtl="0">
              <a:spcBef>
                <a:spcPts val="0"/>
              </a:spcBef>
              <a:buClr>
                <a:schemeClr val="lt2"/>
              </a:buClr>
              <a:buSzPct val="100000"/>
              <a:buFont typeface="Arial"/>
              <a:buNone/>
              <a:defRPr sz="2400" b="0" i="0" u="none" strike="noStrike" cap="none" baseline="0">
                <a:solidFill>
                  <a:schemeClr val="lt2"/>
                </a:solidFill>
                <a:latin typeface="Arial"/>
                <a:ea typeface="Arial"/>
                <a:cs typeface="Arial"/>
                <a:sym typeface="Arial"/>
              </a:defRPr>
            </a:lvl8pPr>
            <a:lvl9pPr marL="0" indent="152400" algn="ctr" rtl="0">
              <a:spcBef>
                <a:spcPts val="0"/>
              </a:spcBef>
              <a:buClr>
                <a:schemeClr val="lt2"/>
              </a:buClr>
              <a:buSzPct val="100000"/>
              <a:buFont typeface="Arial"/>
              <a:buNone/>
              <a:defRPr sz="2400" b="0" i="0" u="none" strike="noStrike" cap="none" baseline="0">
                <a:solidFill>
                  <a:schemeClr val="lt2"/>
                </a:solidFill>
                <a:latin typeface="Arial"/>
                <a:ea typeface="Arial"/>
                <a:cs typeface="Arial"/>
                <a:sym typeface="Aria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x" type="tx">
  <p:cSld name="TITLE_AND_BODY">
    <p:spTree>
      <p:nvGrpSpPr>
        <p:cNvPr id="1" name="Shape 16"/>
        <p:cNvGrpSpPr/>
        <p:nvPr/>
      </p:nvGrpSpPr>
      <p:grpSpPr>
        <a:xfrm>
          <a:off x="0" y="0"/>
          <a:ext cx="0" cy="0"/>
          <a:chOff x="0" y="0"/>
          <a:chExt cx="0" cy="0"/>
        </a:xfrm>
      </p:grpSpPr>
      <p:sp>
        <p:nvSpPr>
          <p:cNvPr id="17" name="Shape 17"/>
          <p:cNvSpPr/>
          <p:nvPr/>
        </p:nvSpPr>
        <p:spPr>
          <a:xfrm>
            <a:off x="152401" y="1371600"/>
            <a:ext cx="2208212" cy="3182937"/>
          </a:xfrm>
          <a:custGeom>
            <a:avLst/>
            <a:gdLst/>
            <a:ahLst/>
            <a:cxnLst/>
            <a:rect l="0" t="0" r="0" b="0"/>
            <a:pathLst>
              <a:path w="2782" h="4010" extrusionOk="0">
                <a:moveTo>
                  <a:pt x="635" y="719"/>
                </a:moveTo>
                <a:lnTo>
                  <a:pt x="635" y="719"/>
                </a:lnTo>
                <a:lnTo>
                  <a:pt x="635" y="4010"/>
                </a:lnTo>
                <a:lnTo>
                  <a:pt x="0" y="4010"/>
                </a:lnTo>
                <a:lnTo>
                  <a:pt x="0" y="418"/>
                </a:lnTo>
                <a:lnTo>
                  <a:pt x="0" y="418"/>
                </a:lnTo>
                <a:lnTo>
                  <a:pt x="0" y="397"/>
                </a:lnTo>
                <a:lnTo>
                  <a:pt x="2" y="376"/>
                </a:lnTo>
                <a:lnTo>
                  <a:pt x="5" y="355"/>
                </a:lnTo>
                <a:lnTo>
                  <a:pt x="10" y="333"/>
                </a:lnTo>
                <a:lnTo>
                  <a:pt x="15" y="314"/>
                </a:lnTo>
                <a:lnTo>
                  <a:pt x="21" y="294"/>
                </a:lnTo>
                <a:lnTo>
                  <a:pt x="29" y="275"/>
                </a:lnTo>
                <a:lnTo>
                  <a:pt x="39" y="255"/>
                </a:lnTo>
                <a:lnTo>
                  <a:pt x="49" y="237"/>
                </a:lnTo>
                <a:lnTo>
                  <a:pt x="60" y="219"/>
                </a:lnTo>
                <a:lnTo>
                  <a:pt x="72" y="201"/>
                </a:lnTo>
                <a:lnTo>
                  <a:pt x="85" y="185"/>
                </a:lnTo>
                <a:lnTo>
                  <a:pt x="100" y="169"/>
                </a:lnTo>
                <a:lnTo>
                  <a:pt x="114" y="152"/>
                </a:lnTo>
                <a:lnTo>
                  <a:pt x="131" y="137"/>
                </a:lnTo>
                <a:lnTo>
                  <a:pt x="147" y="123"/>
                </a:lnTo>
                <a:lnTo>
                  <a:pt x="165" y="110"/>
                </a:lnTo>
                <a:lnTo>
                  <a:pt x="183" y="97"/>
                </a:lnTo>
                <a:lnTo>
                  <a:pt x="202" y="84"/>
                </a:lnTo>
                <a:lnTo>
                  <a:pt x="222" y="72"/>
                </a:lnTo>
                <a:lnTo>
                  <a:pt x="242" y="61"/>
                </a:lnTo>
                <a:lnTo>
                  <a:pt x="263" y="51"/>
                </a:lnTo>
                <a:lnTo>
                  <a:pt x="286" y="41"/>
                </a:lnTo>
                <a:lnTo>
                  <a:pt x="307" y="33"/>
                </a:lnTo>
                <a:lnTo>
                  <a:pt x="330" y="26"/>
                </a:lnTo>
                <a:lnTo>
                  <a:pt x="354" y="20"/>
                </a:lnTo>
                <a:lnTo>
                  <a:pt x="379" y="13"/>
                </a:lnTo>
                <a:lnTo>
                  <a:pt x="403" y="9"/>
                </a:lnTo>
                <a:lnTo>
                  <a:pt x="428" y="5"/>
                </a:lnTo>
                <a:lnTo>
                  <a:pt x="452" y="4"/>
                </a:lnTo>
                <a:lnTo>
                  <a:pt x="478" y="2"/>
                </a:lnTo>
                <a:lnTo>
                  <a:pt x="504" y="0"/>
                </a:lnTo>
                <a:lnTo>
                  <a:pt x="2782" y="0"/>
                </a:lnTo>
                <a:lnTo>
                  <a:pt x="2782" y="263"/>
                </a:lnTo>
                <a:lnTo>
                  <a:pt x="1092" y="263"/>
                </a:lnTo>
                <a:lnTo>
                  <a:pt x="1092" y="263"/>
                </a:lnTo>
                <a:lnTo>
                  <a:pt x="1069" y="263"/>
                </a:lnTo>
                <a:lnTo>
                  <a:pt x="1045" y="265"/>
                </a:lnTo>
                <a:lnTo>
                  <a:pt x="1022" y="268"/>
                </a:lnTo>
                <a:lnTo>
                  <a:pt x="1001" y="271"/>
                </a:lnTo>
                <a:lnTo>
                  <a:pt x="978" y="276"/>
                </a:lnTo>
                <a:lnTo>
                  <a:pt x="957" y="283"/>
                </a:lnTo>
                <a:lnTo>
                  <a:pt x="935" y="291"/>
                </a:lnTo>
                <a:lnTo>
                  <a:pt x="914" y="299"/>
                </a:lnTo>
                <a:lnTo>
                  <a:pt x="895" y="307"/>
                </a:lnTo>
                <a:lnTo>
                  <a:pt x="875" y="317"/>
                </a:lnTo>
                <a:lnTo>
                  <a:pt x="855" y="329"/>
                </a:lnTo>
                <a:lnTo>
                  <a:pt x="838" y="340"/>
                </a:lnTo>
                <a:lnTo>
                  <a:pt x="820" y="353"/>
                </a:lnTo>
                <a:lnTo>
                  <a:pt x="802" y="368"/>
                </a:lnTo>
                <a:lnTo>
                  <a:pt x="785" y="381"/>
                </a:lnTo>
                <a:lnTo>
                  <a:pt x="769" y="397"/>
                </a:lnTo>
                <a:lnTo>
                  <a:pt x="754" y="412"/>
                </a:lnTo>
                <a:lnTo>
                  <a:pt x="740" y="428"/>
                </a:lnTo>
                <a:lnTo>
                  <a:pt x="727" y="446"/>
                </a:lnTo>
                <a:lnTo>
                  <a:pt x="713" y="464"/>
                </a:lnTo>
                <a:lnTo>
                  <a:pt x="702" y="482"/>
                </a:lnTo>
                <a:lnTo>
                  <a:pt x="691" y="502"/>
                </a:lnTo>
                <a:lnTo>
                  <a:pt x="681" y="521"/>
                </a:lnTo>
                <a:lnTo>
                  <a:pt x="671" y="542"/>
                </a:lnTo>
                <a:lnTo>
                  <a:pt x="663" y="562"/>
                </a:lnTo>
                <a:lnTo>
                  <a:pt x="656" y="583"/>
                </a:lnTo>
                <a:lnTo>
                  <a:pt x="650" y="606"/>
                </a:lnTo>
                <a:lnTo>
                  <a:pt x="645" y="627"/>
                </a:lnTo>
                <a:lnTo>
                  <a:pt x="640" y="650"/>
                </a:lnTo>
                <a:lnTo>
                  <a:pt x="638" y="673"/>
                </a:lnTo>
                <a:lnTo>
                  <a:pt x="637" y="696"/>
                </a:lnTo>
                <a:lnTo>
                  <a:pt x="635" y="719"/>
                </a:lnTo>
                <a:lnTo>
                  <a:pt x="635" y="719"/>
                </a:lnTo>
                <a:close/>
              </a:path>
            </a:pathLst>
          </a:custGeom>
          <a:solidFill>
            <a:schemeClr val="lt2"/>
          </a:solidFill>
          <a:ln>
            <a:noFill/>
          </a:ln>
        </p:spPr>
        <p:txBody>
          <a:bodyPr lIns="91425" tIns="45700" rIns="91425" bIns="45700" anchor="t" anchorCtr="0">
            <a:noAutofit/>
          </a:bodyPr>
          <a:lstStyle/>
          <a:p>
            <a:endParaRPr/>
          </a:p>
        </p:txBody>
      </p:sp>
      <p:sp>
        <p:nvSpPr>
          <p:cNvPr id="18" name="Shape 18"/>
          <p:cNvSpPr/>
          <p:nvPr/>
        </p:nvSpPr>
        <p:spPr>
          <a:xfrm>
            <a:off x="152401" y="4641850"/>
            <a:ext cx="498599" cy="2216099"/>
          </a:xfrm>
          <a:prstGeom prst="rect">
            <a:avLst/>
          </a:prstGeom>
          <a:solidFill>
            <a:schemeClr val="accent3"/>
          </a:solidFill>
          <a:ln>
            <a:noFill/>
          </a:ln>
        </p:spPr>
        <p:txBody>
          <a:bodyPr lIns="91425" tIns="45700" rIns="91425" bIns="45700" anchor="t" anchorCtr="0">
            <a:noAutofit/>
          </a:bodyPr>
          <a:lstStyle/>
          <a:p>
            <a:endParaRPr/>
          </a:p>
        </p:txBody>
      </p:sp>
      <p:sp>
        <p:nvSpPr>
          <p:cNvPr id="19" name="Shape 19"/>
          <p:cNvSpPr/>
          <p:nvPr/>
        </p:nvSpPr>
        <p:spPr>
          <a:xfrm>
            <a:off x="2413000" y="1371600"/>
            <a:ext cx="2432099" cy="207900"/>
          </a:xfrm>
          <a:prstGeom prst="rect">
            <a:avLst/>
          </a:prstGeom>
          <a:solidFill>
            <a:schemeClr val="accent3"/>
          </a:solidFill>
          <a:ln>
            <a:noFill/>
          </a:ln>
        </p:spPr>
        <p:txBody>
          <a:bodyPr lIns="91425" tIns="45700" rIns="91425" bIns="45700" anchor="t" anchorCtr="0">
            <a:noAutofit/>
          </a:bodyPr>
          <a:lstStyle/>
          <a:p>
            <a:endParaRPr/>
          </a:p>
        </p:txBody>
      </p:sp>
      <p:sp>
        <p:nvSpPr>
          <p:cNvPr id="20" name="Shape 20"/>
          <p:cNvSpPr/>
          <p:nvPr/>
        </p:nvSpPr>
        <p:spPr>
          <a:xfrm>
            <a:off x="4911726" y="1371600"/>
            <a:ext cx="1965299" cy="207900"/>
          </a:xfrm>
          <a:prstGeom prst="rect">
            <a:avLst/>
          </a:prstGeom>
          <a:solidFill>
            <a:srgbClr val="E3BC6D"/>
          </a:solidFill>
          <a:ln>
            <a:noFill/>
          </a:ln>
        </p:spPr>
        <p:txBody>
          <a:bodyPr lIns="91425" tIns="45700" rIns="91425" bIns="45700" anchor="t" anchorCtr="0">
            <a:noAutofit/>
          </a:bodyPr>
          <a:lstStyle/>
          <a:p>
            <a:endParaRPr/>
          </a:p>
        </p:txBody>
      </p:sp>
      <p:sp>
        <p:nvSpPr>
          <p:cNvPr id="21" name="Shape 21"/>
          <p:cNvSpPr/>
          <p:nvPr/>
        </p:nvSpPr>
        <p:spPr>
          <a:xfrm>
            <a:off x="6943725" y="1371600"/>
            <a:ext cx="2200199" cy="207900"/>
          </a:xfrm>
          <a:prstGeom prst="rect">
            <a:avLst/>
          </a:prstGeom>
          <a:solidFill>
            <a:schemeClr val="accent4"/>
          </a:solidFill>
          <a:ln>
            <a:noFill/>
          </a:ln>
        </p:spPr>
        <p:txBody>
          <a:bodyPr lIns="91425" tIns="45700" rIns="91425" bIns="45700" anchor="t" anchorCtr="0">
            <a:noAutofit/>
          </a:bodyPr>
          <a:lstStyle/>
          <a:p>
            <a:endParaRPr/>
          </a:p>
        </p:txBody>
      </p:sp>
      <p:sp>
        <p:nvSpPr>
          <p:cNvPr id="22" name="Shape 22"/>
          <p:cNvSpPr txBox="1">
            <a:spLocks noGrp="1"/>
          </p:cNvSpPr>
          <p:nvPr>
            <p:ph type="body" idx="1"/>
          </p:nvPr>
        </p:nvSpPr>
        <p:spPr>
          <a:xfrm>
            <a:off x="854948" y="1579562"/>
            <a:ext cx="7831799" cy="4988100"/>
          </a:xfrm>
          <a:prstGeom prst="rect">
            <a:avLst/>
          </a:prstGeom>
          <a:noFill/>
          <a:ln>
            <a:noFill/>
          </a:ln>
        </p:spPr>
        <p:txBody>
          <a:bodyPr lIns="91425" tIns="91425" rIns="91425" bIns="91425" anchor="t" anchorCtr="0"/>
          <a:lstStyle>
            <a:lvl1pPr marL="457200" indent="-457200" rtl="0">
              <a:defRPr>
                <a:solidFill>
                  <a:schemeClr val="lt2"/>
                </a:solidFill>
              </a:defRPr>
            </a:lvl1pPr>
            <a:lvl2pPr marL="800100" indent="-342900" rtl="0">
              <a:defRPr>
                <a:solidFill>
                  <a:schemeClr val="lt2"/>
                </a:solidFill>
              </a:defRPr>
            </a:lvl2pPr>
            <a:lvl3pPr marL="1257300" indent="-342900" rtl="0">
              <a:defRPr>
                <a:solidFill>
                  <a:schemeClr val="lt2"/>
                </a:solidFill>
              </a:defRPr>
            </a:lvl3pPr>
            <a:lvl4pPr marL="1657350" indent="-285750" rtl="0">
              <a:defRPr>
                <a:solidFill>
                  <a:schemeClr val="lt2"/>
                </a:solidFill>
              </a:defRPr>
            </a:lvl4pPr>
            <a:lvl5pPr marL="2114550" indent="-285750" rtl="0">
              <a:defRPr sz="1800">
                <a:solidFill>
                  <a:schemeClr val="lt2"/>
                </a:solidFill>
              </a:defRPr>
            </a:lvl5pPr>
            <a:lvl6pPr marL="2571750" indent="-285750" rtl="0">
              <a:defRPr sz="1800">
                <a:solidFill>
                  <a:schemeClr val="lt2"/>
                </a:solidFill>
              </a:defRPr>
            </a:lvl6pPr>
            <a:lvl7pPr marL="3028950" indent="-285750" rtl="0">
              <a:defRPr sz="1800">
                <a:solidFill>
                  <a:schemeClr val="lt2"/>
                </a:solidFill>
              </a:defRPr>
            </a:lvl7pPr>
            <a:lvl8pPr marL="3486150" indent="-285750" rtl="0">
              <a:defRPr sz="1800">
                <a:solidFill>
                  <a:schemeClr val="lt2"/>
                </a:solidFill>
              </a:defRPr>
            </a:lvl8pPr>
            <a:lvl9pPr marL="3943350" indent="-285750" rtl="0">
              <a:defRPr sz="1800">
                <a:solidFill>
                  <a:schemeClr val="lt2"/>
                </a:solidFill>
              </a:defRPr>
            </a:lvl9pPr>
          </a:lstStyle>
          <a:p>
            <a:endParaRPr/>
          </a:p>
        </p:txBody>
      </p:sp>
      <p:sp>
        <p:nvSpPr>
          <p:cNvPr id="23" name="Shape 23"/>
          <p:cNvSpPr txBox="1">
            <a:spLocks noGrp="1"/>
          </p:cNvSpPr>
          <p:nvPr>
            <p:ph type="title"/>
          </p:nvPr>
        </p:nvSpPr>
        <p:spPr>
          <a:xfrm>
            <a:off x="854948" y="216537"/>
            <a:ext cx="7831799" cy="1143000"/>
          </a:xfrm>
          <a:prstGeom prst="rect">
            <a:avLst/>
          </a:prstGeom>
          <a:noFill/>
          <a:ln>
            <a:noFill/>
          </a:ln>
        </p:spPr>
        <p:txBody>
          <a:bodyPr lIns="91425" tIns="91425" rIns="91425" bIns="91425" anchor="b" anchorCtr="0"/>
          <a:lstStyle>
            <a:lvl1pPr algn="l" rtl="0">
              <a:spcBef>
                <a:spcPts val="0"/>
              </a:spcBef>
              <a:buSzPct val="100000"/>
              <a:buFont typeface="Arial"/>
              <a:buNone/>
              <a:defRPr sz="3600" b="1">
                <a:solidFill>
                  <a:schemeClr val="accent1"/>
                </a:solidFill>
                <a:latin typeface="Arial"/>
                <a:ea typeface="Arial"/>
                <a:cs typeface="Arial"/>
                <a:sym typeface="Arial"/>
              </a:defRPr>
            </a:lvl1pPr>
            <a:lvl2pPr algn="l" rtl="0">
              <a:spcBef>
                <a:spcPts val="0"/>
              </a:spcBef>
              <a:buSzPct val="100000"/>
              <a:buFont typeface="Arial"/>
              <a:buNone/>
              <a:defRPr sz="3600" b="1">
                <a:solidFill>
                  <a:schemeClr val="accent1"/>
                </a:solidFill>
                <a:latin typeface="Arial"/>
                <a:ea typeface="Arial"/>
                <a:cs typeface="Arial"/>
                <a:sym typeface="Arial"/>
              </a:defRPr>
            </a:lvl2pPr>
            <a:lvl3pPr algn="l" rtl="0">
              <a:spcBef>
                <a:spcPts val="0"/>
              </a:spcBef>
              <a:buSzPct val="100000"/>
              <a:buFont typeface="Arial"/>
              <a:buNone/>
              <a:defRPr sz="3600" b="1">
                <a:solidFill>
                  <a:schemeClr val="accent1"/>
                </a:solidFill>
                <a:latin typeface="Arial"/>
                <a:ea typeface="Arial"/>
                <a:cs typeface="Arial"/>
                <a:sym typeface="Arial"/>
              </a:defRPr>
            </a:lvl3pPr>
            <a:lvl4pPr algn="l" rtl="0">
              <a:spcBef>
                <a:spcPts val="0"/>
              </a:spcBef>
              <a:buSzPct val="100000"/>
              <a:buFont typeface="Arial"/>
              <a:buNone/>
              <a:defRPr sz="3600" b="1">
                <a:solidFill>
                  <a:schemeClr val="accent1"/>
                </a:solidFill>
                <a:latin typeface="Arial"/>
                <a:ea typeface="Arial"/>
                <a:cs typeface="Arial"/>
                <a:sym typeface="Arial"/>
              </a:defRPr>
            </a:lvl4pPr>
            <a:lvl5pPr algn="l" rtl="0">
              <a:spcBef>
                <a:spcPts val="0"/>
              </a:spcBef>
              <a:buSzPct val="100000"/>
              <a:buFont typeface="Arial"/>
              <a:buNone/>
              <a:defRPr sz="3600" b="1">
                <a:solidFill>
                  <a:schemeClr val="accent1"/>
                </a:solidFill>
                <a:latin typeface="Arial"/>
                <a:ea typeface="Arial"/>
                <a:cs typeface="Arial"/>
                <a:sym typeface="Arial"/>
              </a:defRPr>
            </a:lvl5pPr>
            <a:lvl6pPr algn="l" rtl="0">
              <a:spcBef>
                <a:spcPts val="0"/>
              </a:spcBef>
              <a:buSzPct val="100000"/>
              <a:buFont typeface="Arial"/>
              <a:buNone/>
              <a:defRPr sz="3600" b="1">
                <a:solidFill>
                  <a:schemeClr val="accent1"/>
                </a:solidFill>
                <a:latin typeface="Arial"/>
                <a:ea typeface="Arial"/>
                <a:cs typeface="Arial"/>
                <a:sym typeface="Arial"/>
              </a:defRPr>
            </a:lvl6pPr>
            <a:lvl7pPr algn="l" rtl="0">
              <a:spcBef>
                <a:spcPts val="0"/>
              </a:spcBef>
              <a:buSzPct val="100000"/>
              <a:buFont typeface="Arial"/>
              <a:buNone/>
              <a:defRPr sz="3600" b="1">
                <a:solidFill>
                  <a:schemeClr val="accent1"/>
                </a:solidFill>
                <a:latin typeface="Arial"/>
                <a:ea typeface="Arial"/>
                <a:cs typeface="Arial"/>
                <a:sym typeface="Arial"/>
              </a:defRPr>
            </a:lvl7pPr>
            <a:lvl8pPr algn="l" rtl="0">
              <a:spcBef>
                <a:spcPts val="0"/>
              </a:spcBef>
              <a:buSzPct val="100000"/>
              <a:buFont typeface="Arial"/>
              <a:buNone/>
              <a:defRPr sz="3600" b="1">
                <a:solidFill>
                  <a:schemeClr val="accent1"/>
                </a:solidFill>
                <a:latin typeface="Arial"/>
                <a:ea typeface="Arial"/>
                <a:cs typeface="Arial"/>
                <a:sym typeface="Arial"/>
              </a:defRPr>
            </a:lvl8pPr>
            <a:lvl9pPr algn="l" rtl="0">
              <a:spcBef>
                <a:spcPts val="0"/>
              </a:spcBef>
              <a:buSzPct val="100000"/>
              <a:buFont typeface="Arial"/>
              <a:buNone/>
              <a:defRPr sz="3600" b="1">
                <a:solidFill>
                  <a:schemeClr val="accent1"/>
                </a:solidFill>
                <a:latin typeface="Arial"/>
                <a:ea typeface="Arial"/>
                <a:cs typeface="Arial"/>
                <a:sym typeface="Arial"/>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woColTx" type="twoColTx">
  <p:cSld name="TITLE_AND_TWO_COLUMNS">
    <p:spTree>
      <p:nvGrpSpPr>
        <p:cNvPr id="1" name="Shape 24"/>
        <p:cNvGrpSpPr/>
        <p:nvPr/>
      </p:nvGrpSpPr>
      <p:grpSpPr>
        <a:xfrm>
          <a:off x="0" y="0"/>
          <a:ext cx="0" cy="0"/>
          <a:chOff x="0" y="0"/>
          <a:chExt cx="0" cy="0"/>
        </a:xfrm>
      </p:grpSpPr>
      <p:sp>
        <p:nvSpPr>
          <p:cNvPr id="25" name="Shape 25"/>
          <p:cNvSpPr/>
          <p:nvPr/>
        </p:nvSpPr>
        <p:spPr>
          <a:xfrm>
            <a:off x="152401" y="1371600"/>
            <a:ext cx="2208212" cy="3182937"/>
          </a:xfrm>
          <a:custGeom>
            <a:avLst/>
            <a:gdLst/>
            <a:ahLst/>
            <a:cxnLst/>
            <a:rect l="0" t="0" r="0" b="0"/>
            <a:pathLst>
              <a:path w="2782" h="4010" extrusionOk="0">
                <a:moveTo>
                  <a:pt x="635" y="719"/>
                </a:moveTo>
                <a:lnTo>
                  <a:pt x="635" y="719"/>
                </a:lnTo>
                <a:lnTo>
                  <a:pt x="635" y="4010"/>
                </a:lnTo>
                <a:lnTo>
                  <a:pt x="0" y="4010"/>
                </a:lnTo>
                <a:lnTo>
                  <a:pt x="0" y="418"/>
                </a:lnTo>
                <a:lnTo>
                  <a:pt x="0" y="418"/>
                </a:lnTo>
                <a:lnTo>
                  <a:pt x="0" y="397"/>
                </a:lnTo>
                <a:lnTo>
                  <a:pt x="2" y="376"/>
                </a:lnTo>
                <a:lnTo>
                  <a:pt x="5" y="355"/>
                </a:lnTo>
                <a:lnTo>
                  <a:pt x="10" y="333"/>
                </a:lnTo>
                <a:lnTo>
                  <a:pt x="15" y="314"/>
                </a:lnTo>
                <a:lnTo>
                  <a:pt x="21" y="294"/>
                </a:lnTo>
                <a:lnTo>
                  <a:pt x="29" y="275"/>
                </a:lnTo>
                <a:lnTo>
                  <a:pt x="39" y="255"/>
                </a:lnTo>
                <a:lnTo>
                  <a:pt x="49" y="237"/>
                </a:lnTo>
                <a:lnTo>
                  <a:pt x="60" y="219"/>
                </a:lnTo>
                <a:lnTo>
                  <a:pt x="72" y="201"/>
                </a:lnTo>
                <a:lnTo>
                  <a:pt x="85" y="185"/>
                </a:lnTo>
                <a:lnTo>
                  <a:pt x="100" y="169"/>
                </a:lnTo>
                <a:lnTo>
                  <a:pt x="114" y="152"/>
                </a:lnTo>
                <a:lnTo>
                  <a:pt x="131" y="137"/>
                </a:lnTo>
                <a:lnTo>
                  <a:pt x="147" y="123"/>
                </a:lnTo>
                <a:lnTo>
                  <a:pt x="165" y="110"/>
                </a:lnTo>
                <a:lnTo>
                  <a:pt x="183" y="97"/>
                </a:lnTo>
                <a:lnTo>
                  <a:pt x="202" y="84"/>
                </a:lnTo>
                <a:lnTo>
                  <a:pt x="222" y="72"/>
                </a:lnTo>
                <a:lnTo>
                  <a:pt x="242" y="61"/>
                </a:lnTo>
                <a:lnTo>
                  <a:pt x="263" y="51"/>
                </a:lnTo>
                <a:lnTo>
                  <a:pt x="286" y="41"/>
                </a:lnTo>
                <a:lnTo>
                  <a:pt x="307" y="33"/>
                </a:lnTo>
                <a:lnTo>
                  <a:pt x="330" y="26"/>
                </a:lnTo>
                <a:lnTo>
                  <a:pt x="354" y="20"/>
                </a:lnTo>
                <a:lnTo>
                  <a:pt x="379" y="13"/>
                </a:lnTo>
                <a:lnTo>
                  <a:pt x="403" y="9"/>
                </a:lnTo>
                <a:lnTo>
                  <a:pt x="428" y="5"/>
                </a:lnTo>
                <a:lnTo>
                  <a:pt x="452" y="4"/>
                </a:lnTo>
                <a:lnTo>
                  <a:pt x="478" y="2"/>
                </a:lnTo>
                <a:lnTo>
                  <a:pt x="504" y="0"/>
                </a:lnTo>
                <a:lnTo>
                  <a:pt x="2782" y="0"/>
                </a:lnTo>
                <a:lnTo>
                  <a:pt x="2782" y="263"/>
                </a:lnTo>
                <a:lnTo>
                  <a:pt x="1092" y="263"/>
                </a:lnTo>
                <a:lnTo>
                  <a:pt x="1092" y="263"/>
                </a:lnTo>
                <a:lnTo>
                  <a:pt x="1069" y="263"/>
                </a:lnTo>
                <a:lnTo>
                  <a:pt x="1045" y="265"/>
                </a:lnTo>
                <a:lnTo>
                  <a:pt x="1022" y="268"/>
                </a:lnTo>
                <a:lnTo>
                  <a:pt x="1001" y="271"/>
                </a:lnTo>
                <a:lnTo>
                  <a:pt x="978" y="276"/>
                </a:lnTo>
                <a:lnTo>
                  <a:pt x="957" y="283"/>
                </a:lnTo>
                <a:lnTo>
                  <a:pt x="935" y="291"/>
                </a:lnTo>
                <a:lnTo>
                  <a:pt x="914" y="299"/>
                </a:lnTo>
                <a:lnTo>
                  <a:pt x="895" y="307"/>
                </a:lnTo>
                <a:lnTo>
                  <a:pt x="875" y="317"/>
                </a:lnTo>
                <a:lnTo>
                  <a:pt x="855" y="329"/>
                </a:lnTo>
                <a:lnTo>
                  <a:pt x="838" y="340"/>
                </a:lnTo>
                <a:lnTo>
                  <a:pt x="820" y="353"/>
                </a:lnTo>
                <a:lnTo>
                  <a:pt x="802" y="368"/>
                </a:lnTo>
                <a:lnTo>
                  <a:pt x="785" y="381"/>
                </a:lnTo>
                <a:lnTo>
                  <a:pt x="769" y="397"/>
                </a:lnTo>
                <a:lnTo>
                  <a:pt x="754" y="412"/>
                </a:lnTo>
                <a:lnTo>
                  <a:pt x="740" y="428"/>
                </a:lnTo>
                <a:lnTo>
                  <a:pt x="727" y="446"/>
                </a:lnTo>
                <a:lnTo>
                  <a:pt x="713" y="464"/>
                </a:lnTo>
                <a:lnTo>
                  <a:pt x="702" y="482"/>
                </a:lnTo>
                <a:lnTo>
                  <a:pt x="691" y="502"/>
                </a:lnTo>
                <a:lnTo>
                  <a:pt x="681" y="521"/>
                </a:lnTo>
                <a:lnTo>
                  <a:pt x="671" y="542"/>
                </a:lnTo>
                <a:lnTo>
                  <a:pt x="663" y="562"/>
                </a:lnTo>
                <a:lnTo>
                  <a:pt x="656" y="583"/>
                </a:lnTo>
                <a:lnTo>
                  <a:pt x="650" y="606"/>
                </a:lnTo>
                <a:lnTo>
                  <a:pt x="645" y="627"/>
                </a:lnTo>
                <a:lnTo>
                  <a:pt x="640" y="650"/>
                </a:lnTo>
                <a:lnTo>
                  <a:pt x="638" y="673"/>
                </a:lnTo>
                <a:lnTo>
                  <a:pt x="637" y="696"/>
                </a:lnTo>
                <a:lnTo>
                  <a:pt x="635" y="719"/>
                </a:lnTo>
                <a:lnTo>
                  <a:pt x="635" y="719"/>
                </a:lnTo>
                <a:close/>
              </a:path>
            </a:pathLst>
          </a:custGeom>
          <a:solidFill>
            <a:schemeClr val="lt2"/>
          </a:solidFill>
          <a:ln>
            <a:noFill/>
          </a:ln>
        </p:spPr>
        <p:txBody>
          <a:bodyPr lIns="91425" tIns="45700" rIns="91425" bIns="45700" anchor="t" anchorCtr="0">
            <a:noAutofit/>
          </a:bodyPr>
          <a:lstStyle/>
          <a:p>
            <a:endParaRPr/>
          </a:p>
        </p:txBody>
      </p:sp>
      <p:sp>
        <p:nvSpPr>
          <p:cNvPr id="26" name="Shape 26"/>
          <p:cNvSpPr/>
          <p:nvPr/>
        </p:nvSpPr>
        <p:spPr>
          <a:xfrm>
            <a:off x="152401" y="4641850"/>
            <a:ext cx="498599" cy="2216099"/>
          </a:xfrm>
          <a:prstGeom prst="rect">
            <a:avLst/>
          </a:prstGeom>
          <a:solidFill>
            <a:schemeClr val="accent3"/>
          </a:solidFill>
          <a:ln>
            <a:noFill/>
          </a:ln>
        </p:spPr>
        <p:txBody>
          <a:bodyPr lIns="91425" tIns="45700" rIns="91425" bIns="45700" anchor="t" anchorCtr="0">
            <a:noAutofit/>
          </a:bodyPr>
          <a:lstStyle/>
          <a:p>
            <a:endParaRPr/>
          </a:p>
        </p:txBody>
      </p:sp>
      <p:sp>
        <p:nvSpPr>
          <p:cNvPr id="27" name="Shape 27"/>
          <p:cNvSpPr/>
          <p:nvPr/>
        </p:nvSpPr>
        <p:spPr>
          <a:xfrm>
            <a:off x="2413000" y="1371600"/>
            <a:ext cx="2432099" cy="207900"/>
          </a:xfrm>
          <a:prstGeom prst="rect">
            <a:avLst/>
          </a:prstGeom>
          <a:solidFill>
            <a:schemeClr val="accent3"/>
          </a:solidFill>
          <a:ln>
            <a:noFill/>
          </a:ln>
        </p:spPr>
        <p:txBody>
          <a:bodyPr lIns="91425" tIns="45700" rIns="91425" bIns="45700" anchor="t" anchorCtr="0">
            <a:noAutofit/>
          </a:bodyPr>
          <a:lstStyle/>
          <a:p>
            <a:endParaRPr/>
          </a:p>
        </p:txBody>
      </p:sp>
      <p:sp>
        <p:nvSpPr>
          <p:cNvPr id="28" name="Shape 28"/>
          <p:cNvSpPr/>
          <p:nvPr/>
        </p:nvSpPr>
        <p:spPr>
          <a:xfrm>
            <a:off x="4911726" y="1371600"/>
            <a:ext cx="1965299" cy="207900"/>
          </a:xfrm>
          <a:prstGeom prst="rect">
            <a:avLst/>
          </a:prstGeom>
          <a:solidFill>
            <a:srgbClr val="E3BC6D"/>
          </a:solidFill>
          <a:ln>
            <a:noFill/>
          </a:ln>
        </p:spPr>
        <p:txBody>
          <a:bodyPr lIns="91425" tIns="45700" rIns="91425" bIns="45700" anchor="t" anchorCtr="0">
            <a:noAutofit/>
          </a:bodyPr>
          <a:lstStyle/>
          <a:p>
            <a:endParaRPr/>
          </a:p>
        </p:txBody>
      </p:sp>
      <p:sp>
        <p:nvSpPr>
          <p:cNvPr id="29" name="Shape 29"/>
          <p:cNvSpPr/>
          <p:nvPr/>
        </p:nvSpPr>
        <p:spPr>
          <a:xfrm>
            <a:off x="6943725" y="1371600"/>
            <a:ext cx="2200199" cy="207900"/>
          </a:xfrm>
          <a:prstGeom prst="rect">
            <a:avLst/>
          </a:prstGeom>
          <a:solidFill>
            <a:schemeClr val="accent4"/>
          </a:solidFill>
          <a:ln>
            <a:noFill/>
          </a:ln>
        </p:spPr>
        <p:txBody>
          <a:bodyPr lIns="91425" tIns="45700" rIns="91425" bIns="45700" anchor="t" anchorCtr="0">
            <a:noAutofit/>
          </a:bodyPr>
          <a:lstStyle/>
          <a:p>
            <a:endParaRPr/>
          </a:p>
        </p:txBody>
      </p:sp>
      <p:sp>
        <p:nvSpPr>
          <p:cNvPr id="30" name="Shape 30"/>
          <p:cNvSpPr txBox="1">
            <a:spLocks noGrp="1"/>
          </p:cNvSpPr>
          <p:nvPr>
            <p:ph type="body" idx="1"/>
          </p:nvPr>
        </p:nvSpPr>
        <p:spPr>
          <a:xfrm>
            <a:off x="854948" y="1579562"/>
            <a:ext cx="3859799" cy="4988100"/>
          </a:xfrm>
          <a:prstGeom prst="rect">
            <a:avLst/>
          </a:prstGeom>
          <a:noFill/>
          <a:ln>
            <a:noFill/>
          </a:ln>
        </p:spPr>
        <p:txBody>
          <a:bodyPr lIns="91425" tIns="91425" rIns="91425" bIns="91425" anchor="t" anchorCtr="0"/>
          <a:lstStyle>
            <a:lvl1pPr marL="457200" indent="-457200" rtl="0">
              <a:defRPr>
                <a:solidFill>
                  <a:schemeClr val="lt2"/>
                </a:solidFill>
              </a:defRPr>
            </a:lvl1pPr>
            <a:lvl2pPr rtl="0">
              <a:defRPr>
                <a:solidFill>
                  <a:schemeClr val="lt2"/>
                </a:solidFill>
              </a:defRPr>
            </a:lvl2pPr>
            <a:lvl3pPr rtl="0">
              <a:defRPr>
                <a:solidFill>
                  <a:schemeClr val="lt2"/>
                </a:solidFill>
              </a:defRPr>
            </a:lvl3pPr>
            <a:lvl4pPr rtl="0">
              <a:defRPr>
                <a:solidFill>
                  <a:schemeClr val="lt2"/>
                </a:solidFill>
              </a:defRPr>
            </a:lvl4pPr>
            <a:lvl5pPr rtl="0">
              <a:defRPr sz="1800">
                <a:solidFill>
                  <a:schemeClr val="lt2"/>
                </a:solidFill>
              </a:defRPr>
            </a:lvl5pPr>
            <a:lvl6pPr rtl="0">
              <a:defRPr sz="1800">
                <a:solidFill>
                  <a:schemeClr val="lt2"/>
                </a:solidFill>
              </a:defRPr>
            </a:lvl6pPr>
            <a:lvl7pPr rtl="0">
              <a:defRPr sz="1800">
                <a:solidFill>
                  <a:schemeClr val="lt2"/>
                </a:solidFill>
              </a:defRPr>
            </a:lvl7pPr>
            <a:lvl8pPr rtl="0">
              <a:defRPr sz="1800">
                <a:solidFill>
                  <a:schemeClr val="lt2"/>
                </a:solidFill>
              </a:defRPr>
            </a:lvl8pPr>
            <a:lvl9pPr rtl="0">
              <a:defRPr sz="1800">
                <a:solidFill>
                  <a:schemeClr val="lt2"/>
                </a:solidFill>
              </a:defRPr>
            </a:lvl9pPr>
          </a:lstStyle>
          <a:p>
            <a:endParaRPr/>
          </a:p>
        </p:txBody>
      </p:sp>
      <p:sp>
        <p:nvSpPr>
          <p:cNvPr id="31" name="Shape 31"/>
          <p:cNvSpPr txBox="1">
            <a:spLocks noGrp="1"/>
          </p:cNvSpPr>
          <p:nvPr>
            <p:ph type="body" idx="2"/>
          </p:nvPr>
        </p:nvSpPr>
        <p:spPr>
          <a:xfrm>
            <a:off x="4827083" y="1579562"/>
            <a:ext cx="3859799" cy="4988100"/>
          </a:xfrm>
          <a:prstGeom prst="rect">
            <a:avLst/>
          </a:prstGeom>
          <a:noFill/>
          <a:ln>
            <a:noFill/>
          </a:ln>
        </p:spPr>
        <p:txBody>
          <a:bodyPr lIns="91425" tIns="91425" rIns="91425" bIns="91425" anchor="t" anchorCtr="0"/>
          <a:lstStyle>
            <a:lvl1pPr marL="457200" indent="-457200" rtl="0">
              <a:defRPr>
                <a:solidFill>
                  <a:schemeClr val="lt2"/>
                </a:solidFill>
              </a:defRPr>
            </a:lvl1pPr>
            <a:lvl2pPr rtl="0">
              <a:defRPr>
                <a:solidFill>
                  <a:schemeClr val="lt2"/>
                </a:solidFill>
              </a:defRPr>
            </a:lvl2pPr>
            <a:lvl3pPr rtl="0">
              <a:defRPr>
                <a:solidFill>
                  <a:schemeClr val="lt2"/>
                </a:solidFill>
              </a:defRPr>
            </a:lvl3pPr>
            <a:lvl4pPr rtl="0">
              <a:defRPr>
                <a:solidFill>
                  <a:schemeClr val="lt2"/>
                </a:solidFill>
              </a:defRPr>
            </a:lvl4pPr>
            <a:lvl5pPr rtl="0">
              <a:defRPr sz="1800">
                <a:solidFill>
                  <a:schemeClr val="lt2"/>
                </a:solidFill>
              </a:defRPr>
            </a:lvl5pPr>
            <a:lvl6pPr rtl="0">
              <a:defRPr sz="1800">
                <a:solidFill>
                  <a:schemeClr val="lt2"/>
                </a:solidFill>
              </a:defRPr>
            </a:lvl6pPr>
            <a:lvl7pPr rtl="0">
              <a:defRPr sz="1800">
                <a:solidFill>
                  <a:schemeClr val="lt2"/>
                </a:solidFill>
              </a:defRPr>
            </a:lvl7pPr>
            <a:lvl8pPr rtl="0">
              <a:defRPr sz="1800">
                <a:solidFill>
                  <a:schemeClr val="lt2"/>
                </a:solidFill>
              </a:defRPr>
            </a:lvl8pPr>
            <a:lvl9pPr rtl="0">
              <a:defRPr sz="1800">
                <a:solidFill>
                  <a:schemeClr val="lt2"/>
                </a:solidFill>
              </a:defRPr>
            </a:lvl9pPr>
          </a:lstStyle>
          <a:p>
            <a:endParaRPr/>
          </a:p>
        </p:txBody>
      </p:sp>
      <p:sp>
        <p:nvSpPr>
          <p:cNvPr id="32" name="Shape 32"/>
          <p:cNvSpPr txBox="1">
            <a:spLocks noGrp="1"/>
          </p:cNvSpPr>
          <p:nvPr>
            <p:ph type="title"/>
          </p:nvPr>
        </p:nvSpPr>
        <p:spPr>
          <a:xfrm>
            <a:off x="854948" y="216537"/>
            <a:ext cx="7831799" cy="1143000"/>
          </a:xfrm>
          <a:prstGeom prst="rect">
            <a:avLst/>
          </a:prstGeom>
          <a:noFill/>
          <a:ln>
            <a:noFill/>
          </a:ln>
        </p:spPr>
        <p:txBody>
          <a:bodyPr lIns="91425" tIns="91425" rIns="91425" bIns="91425" anchor="b" anchorCtr="0"/>
          <a:lstStyle>
            <a:lvl1pPr algn="l" rtl="0">
              <a:spcBef>
                <a:spcPts val="0"/>
              </a:spcBef>
              <a:buSzPct val="100000"/>
              <a:buFont typeface="Arial"/>
              <a:buNone/>
              <a:defRPr sz="3600" b="1">
                <a:solidFill>
                  <a:schemeClr val="accent1"/>
                </a:solidFill>
                <a:latin typeface="Arial"/>
                <a:ea typeface="Arial"/>
                <a:cs typeface="Arial"/>
                <a:sym typeface="Arial"/>
              </a:defRPr>
            </a:lvl1pPr>
            <a:lvl2pPr algn="l" rtl="0">
              <a:spcBef>
                <a:spcPts val="0"/>
              </a:spcBef>
              <a:buSzPct val="100000"/>
              <a:buFont typeface="Arial"/>
              <a:buNone/>
              <a:defRPr sz="3600" b="1">
                <a:solidFill>
                  <a:schemeClr val="accent1"/>
                </a:solidFill>
                <a:latin typeface="Arial"/>
                <a:ea typeface="Arial"/>
                <a:cs typeface="Arial"/>
                <a:sym typeface="Arial"/>
              </a:defRPr>
            </a:lvl2pPr>
            <a:lvl3pPr algn="l" rtl="0">
              <a:spcBef>
                <a:spcPts val="0"/>
              </a:spcBef>
              <a:buSzPct val="100000"/>
              <a:buFont typeface="Arial"/>
              <a:buNone/>
              <a:defRPr sz="3600" b="1">
                <a:solidFill>
                  <a:schemeClr val="accent1"/>
                </a:solidFill>
                <a:latin typeface="Arial"/>
                <a:ea typeface="Arial"/>
                <a:cs typeface="Arial"/>
                <a:sym typeface="Arial"/>
              </a:defRPr>
            </a:lvl3pPr>
            <a:lvl4pPr algn="l" rtl="0">
              <a:spcBef>
                <a:spcPts val="0"/>
              </a:spcBef>
              <a:buSzPct val="100000"/>
              <a:buFont typeface="Arial"/>
              <a:buNone/>
              <a:defRPr sz="3600" b="1">
                <a:solidFill>
                  <a:schemeClr val="accent1"/>
                </a:solidFill>
                <a:latin typeface="Arial"/>
                <a:ea typeface="Arial"/>
                <a:cs typeface="Arial"/>
                <a:sym typeface="Arial"/>
              </a:defRPr>
            </a:lvl4pPr>
            <a:lvl5pPr algn="l" rtl="0">
              <a:spcBef>
                <a:spcPts val="0"/>
              </a:spcBef>
              <a:buSzPct val="100000"/>
              <a:buFont typeface="Arial"/>
              <a:buNone/>
              <a:defRPr sz="3600" b="1">
                <a:solidFill>
                  <a:schemeClr val="accent1"/>
                </a:solidFill>
                <a:latin typeface="Arial"/>
                <a:ea typeface="Arial"/>
                <a:cs typeface="Arial"/>
                <a:sym typeface="Arial"/>
              </a:defRPr>
            </a:lvl5pPr>
            <a:lvl6pPr algn="l" rtl="0">
              <a:spcBef>
                <a:spcPts val="0"/>
              </a:spcBef>
              <a:buSzPct val="100000"/>
              <a:buFont typeface="Arial"/>
              <a:buNone/>
              <a:defRPr sz="3600" b="1">
                <a:solidFill>
                  <a:schemeClr val="accent1"/>
                </a:solidFill>
                <a:latin typeface="Arial"/>
                <a:ea typeface="Arial"/>
                <a:cs typeface="Arial"/>
                <a:sym typeface="Arial"/>
              </a:defRPr>
            </a:lvl6pPr>
            <a:lvl7pPr algn="l" rtl="0">
              <a:spcBef>
                <a:spcPts val="0"/>
              </a:spcBef>
              <a:buSzPct val="100000"/>
              <a:buFont typeface="Arial"/>
              <a:buNone/>
              <a:defRPr sz="3600" b="1">
                <a:solidFill>
                  <a:schemeClr val="accent1"/>
                </a:solidFill>
                <a:latin typeface="Arial"/>
                <a:ea typeface="Arial"/>
                <a:cs typeface="Arial"/>
                <a:sym typeface="Arial"/>
              </a:defRPr>
            </a:lvl7pPr>
            <a:lvl8pPr algn="l" rtl="0">
              <a:spcBef>
                <a:spcPts val="0"/>
              </a:spcBef>
              <a:buSzPct val="100000"/>
              <a:buFont typeface="Arial"/>
              <a:buNone/>
              <a:defRPr sz="3600" b="1">
                <a:solidFill>
                  <a:schemeClr val="accent1"/>
                </a:solidFill>
                <a:latin typeface="Arial"/>
                <a:ea typeface="Arial"/>
                <a:cs typeface="Arial"/>
                <a:sym typeface="Arial"/>
              </a:defRPr>
            </a:lvl8pPr>
            <a:lvl9pPr algn="l" rtl="0">
              <a:spcBef>
                <a:spcPts val="0"/>
              </a:spcBef>
              <a:buSzPct val="100000"/>
              <a:buFont typeface="Arial"/>
              <a:buNone/>
              <a:defRPr sz="3600" b="1">
                <a:solidFill>
                  <a:schemeClr val="accent1"/>
                </a:solidFill>
                <a:latin typeface="Arial"/>
                <a:ea typeface="Arial"/>
                <a:cs typeface="Arial"/>
                <a:sym typeface="Arial"/>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Only" type="titleOnly">
  <p:cSld name="TITLE_ONLY">
    <p:spTree>
      <p:nvGrpSpPr>
        <p:cNvPr id="1" name="Shape 33"/>
        <p:cNvGrpSpPr/>
        <p:nvPr/>
      </p:nvGrpSpPr>
      <p:grpSpPr>
        <a:xfrm>
          <a:off x="0" y="0"/>
          <a:ext cx="0" cy="0"/>
          <a:chOff x="0" y="0"/>
          <a:chExt cx="0" cy="0"/>
        </a:xfrm>
      </p:grpSpPr>
      <p:sp>
        <p:nvSpPr>
          <p:cNvPr id="34" name="Shape 34"/>
          <p:cNvSpPr/>
          <p:nvPr/>
        </p:nvSpPr>
        <p:spPr>
          <a:xfrm>
            <a:off x="152401" y="1371600"/>
            <a:ext cx="2208212" cy="3182937"/>
          </a:xfrm>
          <a:custGeom>
            <a:avLst/>
            <a:gdLst/>
            <a:ahLst/>
            <a:cxnLst/>
            <a:rect l="0" t="0" r="0" b="0"/>
            <a:pathLst>
              <a:path w="2782" h="4010" extrusionOk="0">
                <a:moveTo>
                  <a:pt x="635" y="719"/>
                </a:moveTo>
                <a:lnTo>
                  <a:pt x="635" y="719"/>
                </a:lnTo>
                <a:lnTo>
                  <a:pt x="635" y="4010"/>
                </a:lnTo>
                <a:lnTo>
                  <a:pt x="0" y="4010"/>
                </a:lnTo>
                <a:lnTo>
                  <a:pt x="0" y="418"/>
                </a:lnTo>
                <a:lnTo>
                  <a:pt x="0" y="418"/>
                </a:lnTo>
                <a:lnTo>
                  <a:pt x="0" y="397"/>
                </a:lnTo>
                <a:lnTo>
                  <a:pt x="2" y="376"/>
                </a:lnTo>
                <a:lnTo>
                  <a:pt x="5" y="355"/>
                </a:lnTo>
                <a:lnTo>
                  <a:pt x="10" y="333"/>
                </a:lnTo>
                <a:lnTo>
                  <a:pt x="15" y="314"/>
                </a:lnTo>
                <a:lnTo>
                  <a:pt x="21" y="294"/>
                </a:lnTo>
                <a:lnTo>
                  <a:pt x="29" y="275"/>
                </a:lnTo>
                <a:lnTo>
                  <a:pt x="39" y="255"/>
                </a:lnTo>
                <a:lnTo>
                  <a:pt x="49" y="237"/>
                </a:lnTo>
                <a:lnTo>
                  <a:pt x="60" y="219"/>
                </a:lnTo>
                <a:lnTo>
                  <a:pt x="72" y="201"/>
                </a:lnTo>
                <a:lnTo>
                  <a:pt x="85" y="185"/>
                </a:lnTo>
                <a:lnTo>
                  <a:pt x="100" y="169"/>
                </a:lnTo>
                <a:lnTo>
                  <a:pt x="114" y="152"/>
                </a:lnTo>
                <a:lnTo>
                  <a:pt x="131" y="137"/>
                </a:lnTo>
                <a:lnTo>
                  <a:pt x="147" y="123"/>
                </a:lnTo>
                <a:lnTo>
                  <a:pt x="165" y="110"/>
                </a:lnTo>
                <a:lnTo>
                  <a:pt x="183" y="97"/>
                </a:lnTo>
                <a:lnTo>
                  <a:pt x="202" y="84"/>
                </a:lnTo>
                <a:lnTo>
                  <a:pt x="222" y="72"/>
                </a:lnTo>
                <a:lnTo>
                  <a:pt x="242" y="61"/>
                </a:lnTo>
                <a:lnTo>
                  <a:pt x="263" y="51"/>
                </a:lnTo>
                <a:lnTo>
                  <a:pt x="286" y="41"/>
                </a:lnTo>
                <a:lnTo>
                  <a:pt x="307" y="33"/>
                </a:lnTo>
                <a:lnTo>
                  <a:pt x="330" y="26"/>
                </a:lnTo>
                <a:lnTo>
                  <a:pt x="354" y="20"/>
                </a:lnTo>
                <a:lnTo>
                  <a:pt x="379" y="13"/>
                </a:lnTo>
                <a:lnTo>
                  <a:pt x="403" y="9"/>
                </a:lnTo>
                <a:lnTo>
                  <a:pt x="428" y="5"/>
                </a:lnTo>
                <a:lnTo>
                  <a:pt x="452" y="4"/>
                </a:lnTo>
                <a:lnTo>
                  <a:pt x="478" y="2"/>
                </a:lnTo>
                <a:lnTo>
                  <a:pt x="504" y="0"/>
                </a:lnTo>
                <a:lnTo>
                  <a:pt x="2782" y="0"/>
                </a:lnTo>
                <a:lnTo>
                  <a:pt x="2782" y="263"/>
                </a:lnTo>
                <a:lnTo>
                  <a:pt x="1092" y="263"/>
                </a:lnTo>
                <a:lnTo>
                  <a:pt x="1092" y="263"/>
                </a:lnTo>
                <a:lnTo>
                  <a:pt x="1069" y="263"/>
                </a:lnTo>
                <a:lnTo>
                  <a:pt x="1045" y="265"/>
                </a:lnTo>
                <a:lnTo>
                  <a:pt x="1022" y="268"/>
                </a:lnTo>
                <a:lnTo>
                  <a:pt x="1001" y="271"/>
                </a:lnTo>
                <a:lnTo>
                  <a:pt x="978" y="276"/>
                </a:lnTo>
                <a:lnTo>
                  <a:pt x="957" y="283"/>
                </a:lnTo>
                <a:lnTo>
                  <a:pt x="935" y="291"/>
                </a:lnTo>
                <a:lnTo>
                  <a:pt x="914" y="299"/>
                </a:lnTo>
                <a:lnTo>
                  <a:pt x="895" y="307"/>
                </a:lnTo>
                <a:lnTo>
                  <a:pt x="875" y="317"/>
                </a:lnTo>
                <a:lnTo>
                  <a:pt x="855" y="329"/>
                </a:lnTo>
                <a:lnTo>
                  <a:pt x="838" y="340"/>
                </a:lnTo>
                <a:lnTo>
                  <a:pt x="820" y="353"/>
                </a:lnTo>
                <a:lnTo>
                  <a:pt x="802" y="368"/>
                </a:lnTo>
                <a:lnTo>
                  <a:pt x="785" y="381"/>
                </a:lnTo>
                <a:lnTo>
                  <a:pt x="769" y="397"/>
                </a:lnTo>
                <a:lnTo>
                  <a:pt x="754" y="412"/>
                </a:lnTo>
                <a:lnTo>
                  <a:pt x="740" y="428"/>
                </a:lnTo>
                <a:lnTo>
                  <a:pt x="727" y="446"/>
                </a:lnTo>
                <a:lnTo>
                  <a:pt x="713" y="464"/>
                </a:lnTo>
                <a:lnTo>
                  <a:pt x="702" y="482"/>
                </a:lnTo>
                <a:lnTo>
                  <a:pt x="691" y="502"/>
                </a:lnTo>
                <a:lnTo>
                  <a:pt x="681" y="521"/>
                </a:lnTo>
                <a:lnTo>
                  <a:pt x="671" y="542"/>
                </a:lnTo>
                <a:lnTo>
                  <a:pt x="663" y="562"/>
                </a:lnTo>
                <a:lnTo>
                  <a:pt x="656" y="583"/>
                </a:lnTo>
                <a:lnTo>
                  <a:pt x="650" y="606"/>
                </a:lnTo>
                <a:lnTo>
                  <a:pt x="645" y="627"/>
                </a:lnTo>
                <a:lnTo>
                  <a:pt x="640" y="650"/>
                </a:lnTo>
                <a:lnTo>
                  <a:pt x="638" y="673"/>
                </a:lnTo>
                <a:lnTo>
                  <a:pt x="637" y="696"/>
                </a:lnTo>
                <a:lnTo>
                  <a:pt x="635" y="719"/>
                </a:lnTo>
                <a:lnTo>
                  <a:pt x="635" y="719"/>
                </a:lnTo>
                <a:close/>
              </a:path>
            </a:pathLst>
          </a:custGeom>
          <a:solidFill>
            <a:schemeClr val="lt2"/>
          </a:solidFill>
          <a:ln>
            <a:noFill/>
          </a:ln>
        </p:spPr>
        <p:txBody>
          <a:bodyPr lIns="91425" tIns="45700" rIns="91425" bIns="45700" anchor="t" anchorCtr="0">
            <a:noAutofit/>
          </a:bodyPr>
          <a:lstStyle/>
          <a:p>
            <a:endParaRPr/>
          </a:p>
        </p:txBody>
      </p:sp>
      <p:sp>
        <p:nvSpPr>
          <p:cNvPr id="35" name="Shape 35"/>
          <p:cNvSpPr/>
          <p:nvPr/>
        </p:nvSpPr>
        <p:spPr>
          <a:xfrm>
            <a:off x="152401" y="4641850"/>
            <a:ext cx="498599" cy="2216099"/>
          </a:xfrm>
          <a:prstGeom prst="rect">
            <a:avLst/>
          </a:prstGeom>
          <a:solidFill>
            <a:schemeClr val="accent3"/>
          </a:solidFill>
          <a:ln>
            <a:noFill/>
          </a:ln>
        </p:spPr>
        <p:txBody>
          <a:bodyPr lIns="91425" tIns="45700" rIns="91425" bIns="45700" anchor="t" anchorCtr="0">
            <a:noAutofit/>
          </a:bodyPr>
          <a:lstStyle/>
          <a:p>
            <a:endParaRPr/>
          </a:p>
        </p:txBody>
      </p:sp>
      <p:sp>
        <p:nvSpPr>
          <p:cNvPr id="36" name="Shape 36"/>
          <p:cNvSpPr/>
          <p:nvPr/>
        </p:nvSpPr>
        <p:spPr>
          <a:xfrm>
            <a:off x="2413000" y="1371600"/>
            <a:ext cx="2432099" cy="207900"/>
          </a:xfrm>
          <a:prstGeom prst="rect">
            <a:avLst/>
          </a:prstGeom>
          <a:solidFill>
            <a:schemeClr val="accent3"/>
          </a:solidFill>
          <a:ln>
            <a:noFill/>
          </a:ln>
        </p:spPr>
        <p:txBody>
          <a:bodyPr lIns="91425" tIns="45700" rIns="91425" bIns="45700" anchor="t" anchorCtr="0">
            <a:noAutofit/>
          </a:bodyPr>
          <a:lstStyle/>
          <a:p>
            <a:endParaRPr/>
          </a:p>
        </p:txBody>
      </p:sp>
      <p:sp>
        <p:nvSpPr>
          <p:cNvPr id="37" name="Shape 37"/>
          <p:cNvSpPr/>
          <p:nvPr/>
        </p:nvSpPr>
        <p:spPr>
          <a:xfrm>
            <a:off x="4911726" y="1371600"/>
            <a:ext cx="1965299" cy="207900"/>
          </a:xfrm>
          <a:prstGeom prst="rect">
            <a:avLst/>
          </a:prstGeom>
          <a:solidFill>
            <a:srgbClr val="E3BC6D"/>
          </a:solidFill>
          <a:ln>
            <a:noFill/>
          </a:ln>
        </p:spPr>
        <p:txBody>
          <a:bodyPr lIns="91425" tIns="45700" rIns="91425" bIns="45700" anchor="t" anchorCtr="0">
            <a:noAutofit/>
          </a:bodyPr>
          <a:lstStyle/>
          <a:p>
            <a:endParaRPr/>
          </a:p>
        </p:txBody>
      </p:sp>
      <p:sp>
        <p:nvSpPr>
          <p:cNvPr id="38" name="Shape 38"/>
          <p:cNvSpPr/>
          <p:nvPr/>
        </p:nvSpPr>
        <p:spPr>
          <a:xfrm>
            <a:off x="6943725" y="1371600"/>
            <a:ext cx="2200199" cy="207900"/>
          </a:xfrm>
          <a:prstGeom prst="rect">
            <a:avLst/>
          </a:prstGeom>
          <a:solidFill>
            <a:schemeClr val="accent4"/>
          </a:solidFill>
          <a:ln>
            <a:noFill/>
          </a:ln>
        </p:spPr>
        <p:txBody>
          <a:bodyPr lIns="91425" tIns="45700" rIns="91425" bIns="45700" anchor="t" anchorCtr="0">
            <a:noAutofit/>
          </a:bodyPr>
          <a:lstStyle/>
          <a:p>
            <a:endParaRPr/>
          </a:p>
        </p:txBody>
      </p:sp>
      <p:sp>
        <p:nvSpPr>
          <p:cNvPr id="39" name="Shape 39"/>
          <p:cNvSpPr txBox="1">
            <a:spLocks noGrp="1"/>
          </p:cNvSpPr>
          <p:nvPr>
            <p:ph type="title"/>
          </p:nvPr>
        </p:nvSpPr>
        <p:spPr>
          <a:xfrm>
            <a:off x="854948" y="216537"/>
            <a:ext cx="7831799" cy="1143000"/>
          </a:xfrm>
          <a:prstGeom prst="rect">
            <a:avLst/>
          </a:prstGeom>
          <a:noFill/>
          <a:ln>
            <a:noFill/>
          </a:ln>
        </p:spPr>
        <p:txBody>
          <a:bodyPr lIns="91425" tIns="91425" rIns="91425" bIns="91425" anchor="b" anchorCtr="0"/>
          <a:lstStyle>
            <a:lvl1pPr algn="l" rtl="0">
              <a:spcBef>
                <a:spcPts val="0"/>
              </a:spcBef>
              <a:buSzPct val="100000"/>
              <a:buFont typeface="Arial"/>
              <a:buNone/>
              <a:defRPr sz="3600" b="1">
                <a:solidFill>
                  <a:schemeClr val="accent1"/>
                </a:solidFill>
                <a:latin typeface="Arial"/>
                <a:ea typeface="Arial"/>
                <a:cs typeface="Arial"/>
                <a:sym typeface="Arial"/>
              </a:defRPr>
            </a:lvl1pPr>
            <a:lvl2pPr algn="l" rtl="0">
              <a:spcBef>
                <a:spcPts val="0"/>
              </a:spcBef>
              <a:buSzPct val="100000"/>
              <a:buFont typeface="Arial"/>
              <a:buNone/>
              <a:defRPr sz="3600" b="1">
                <a:solidFill>
                  <a:schemeClr val="accent1"/>
                </a:solidFill>
                <a:latin typeface="Arial"/>
                <a:ea typeface="Arial"/>
                <a:cs typeface="Arial"/>
                <a:sym typeface="Arial"/>
              </a:defRPr>
            </a:lvl2pPr>
            <a:lvl3pPr algn="l" rtl="0">
              <a:spcBef>
                <a:spcPts val="0"/>
              </a:spcBef>
              <a:buSzPct val="100000"/>
              <a:buFont typeface="Arial"/>
              <a:buNone/>
              <a:defRPr sz="3600" b="1">
                <a:solidFill>
                  <a:schemeClr val="accent1"/>
                </a:solidFill>
                <a:latin typeface="Arial"/>
                <a:ea typeface="Arial"/>
                <a:cs typeface="Arial"/>
                <a:sym typeface="Arial"/>
              </a:defRPr>
            </a:lvl3pPr>
            <a:lvl4pPr algn="l" rtl="0">
              <a:spcBef>
                <a:spcPts val="0"/>
              </a:spcBef>
              <a:buSzPct val="100000"/>
              <a:buFont typeface="Arial"/>
              <a:buNone/>
              <a:defRPr sz="3600" b="1">
                <a:solidFill>
                  <a:schemeClr val="accent1"/>
                </a:solidFill>
                <a:latin typeface="Arial"/>
                <a:ea typeface="Arial"/>
                <a:cs typeface="Arial"/>
                <a:sym typeface="Arial"/>
              </a:defRPr>
            </a:lvl4pPr>
            <a:lvl5pPr algn="l" rtl="0">
              <a:spcBef>
                <a:spcPts val="0"/>
              </a:spcBef>
              <a:buSzPct val="100000"/>
              <a:buFont typeface="Arial"/>
              <a:buNone/>
              <a:defRPr sz="3600" b="1">
                <a:solidFill>
                  <a:schemeClr val="accent1"/>
                </a:solidFill>
                <a:latin typeface="Arial"/>
                <a:ea typeface="Arial"/>
                <a:cs typeface="Arial"/>
                <a:sym typeface="Arial"/>
              </a:defRPr>
            </a:lvl5pPr>
            <a:lvl6pPr algn="l" rtl="0">
              <a:spcBef>
                <a:spcPts val="0"/>
              </a:spcBef>
              <a:buSzPct val="100000"/>
              <a:buFont typeface="Arial"/>
              <a:buNone/>
              <a:defRPr sz="3600" b="1">
                <a:solidFill>
                  <a:schemeClr val="accent1"/>
                </a:solidFill>
                <a:latin typeface="Arial"/>
                <a:ea typeface="Arial"/>
                <a:cs typeface="Arial"/>
                <a:sym typeface="Arial"/>
              </a:defRPr>
            </a:lvl6pPr>
            <a:lvl7pPr algn="l" rtl="0">
              <a:spcBef>
                <a:spcPts val="0"/>
              </a:spcBef>
              <a:buSzPct val="100000"/>
              <a:buFont typeface="Arial"/>
              <a:buNone/>
              <a:defRPr sz="3600" b="1">
                <a:solidFill>
                  <a:schemeClr val="accent1"/>
                </a:solidFill>
                <a:latin typeface="Arial"/>
                <a:ea typeface="Arial"/>
                <a:cs typeface="Arial"/>
                <a:sym typeface="Arial"/>
              </a:defRPr>
            </a:lvl7pPr>
            <a:lvl8pPr algn="l" rtl="0">
              <a:spcBef>
                <a:spcPts val="0"/>
              </a:spcBef>
              <a:buSzPct val="100000"/>
              <a:buFont typeface="Arial"/>
              <a:buNone/>
              <a:defRPr sz="3600" b="1">
                <a:solidFill>
                  <a:schemeClr val="accent1"/>
                </a:solidFill>
                <a:latin typeface="Arial"/>
                <a:ea typeface="Arial"/>
                <a:cs typeface="Arial"/>
                <a:sym typeface="Arial"/>
              </a:defRPr>
            </a:lvl8pPr>
            <a:lvl9pPr algn="l" rtl="0">
              <a:spcBef>
                <a:spcPts val="0"/>
              </a:spcBef>
              <a:buSzPct val="100000"/>
              <a:buFont typeface="Arial"/>
              <a:buNone/>
              <a:defRPr sz="3600" b="1">
                <a:solidFill>
                  <a:schemeClr val="accent1"/>
                </a:solidFill>
                <a:latin typeface="Arial"/>
                <a:ea typeface="Arial"/>
                <a:cs typeface="Arial"/>
                <a:sym typeface="Arial"/>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CAPTION_ONLY">
  <p:cSld name="CAPTION_ONLY">
    <p:spTree>
      <p:nvGrpSpPr>
        <p:cNvPr id="1" name="Shape 40"/>
        <p:cNvGrpSpPr/>
        <p:nvPr/>
      </p:nvGrpSpPr>
      <p:grpSpPr>
        <a:xfrm>
          <a:off x="0" y="0"/>
          <a:ext cx="0" cy="0"/>
          <a:chOff x="0" y="0"/>
          <a:chExt cx="0" cy="0"/>
        </a:xfrm>
      </p:grpSpPr>
      <p:sp>
        <p:nvSpPr>
          <p:cNvPr id="41" name="Shape 41"/>
          <p:cNvSpPr/>
          <p:nvPr/>
        </p:nvSpPr>
        <p:spPr>
          <a:xfrm rot="10800000" flipH="1">
            <a:off x="228600" y="5333978"/>
            <a:ext cx="2208225" cy="1527698"/>
          </a:xfrm>
          <a:custGeom>
            <a:avLst/>
            <a:gdLst/>
            <a:ahLst/>
            <a:cxnLst/>
            <a:rect l="0" t="0" r="0" b="0"/>
            <a:pathLst>
              <a:path w="10000" h="18832" extrusionOk="0">
                <a:moveTo>
                  <a:pt x="2283" y="11895"/>
                </a:moveTo>
                <a:lnTo>
                  <a:pt x="2283" y="11895"/>
                </a:lnTo>
                <a:cubicBezTo>
                  <a:pt x="2258" y="7997"/>
                  <a:pt x="2271" y="3898"/>
                  <a:pt x="2246" y="0"/>
                </a:cubicBezTo>
                <a:lnTo>
                  <a:pt x="37" y="98"/>
                </a:lnTo>
                <a:cubicBezTo>
                  <a:pt x="25" y="4986"/>
                  <a:pt x="12" y="9874"/>
                  <a:pt x="0" y="14762"/>
                </a:cubicBezTo>
                <a:lnTo>
                  <a:pt x="0" y="14762"/>
                </a:lnTo>
                <a:lnTo>
                  <a:pt x="0" y="14967"/>
                </a:lnTo>
                <a:cubicBezTo>
                  <a:pt x="2" y="15036"/>
                  <a:pt x="5" y="15104"/>
                  <a:pt x="7" y="15173"/>
                </a:cubicBezTo>
                <a:cubicBezTo>
                  <a:pt x="11" y="15241"/>
                  <a:pt x="14" y="15310"/>
                  <a:pt x="18" y="15378"/>
                </a:cubicBezTo>
                <a:cubicBezTo>
                  <a:pt x="24" y="15443"/>
                  <a:pt x="30" y="15509"/>
                  <a:pt x="36" y="15574"/>
                </a:cubicBezTo>
                <a:cubicBezTo>
                  <a:pt x="42" y="15642"/>
                  <a:pt x="48" y="15711"/>
                  <a:pt x="54" y="15779"/>
                </a:cubicBezTo>
                <a:cubicBezTo>
                  <a:pt x="61" y="15844"/>
                  <a:pt x="68" y="15910"/>
                  <a:pt x="75" y="15975"/>
                </a:cubicBezTo>
                <a:cubicBezTo>
                  <a:pt x="85" y="16037"/>
                  <a:pt x="94" y="16099"/>
                  <a:pt x="104" y="16161"/>
                </a:cubicBezTo>
                <a:cubicBezTo>
                  <a:pt x="116" y="16220"/>
                  <a:pt x="128" y="16278"/>
                  <a:pt x="140" y="16337"/>
                </a:cubicBezTo>
                <a:cubicBezTo>
                  <a:pt x="152" y="16402"/>
                  <a:pt x="164" y="16468"/>
                  <a:pt x="176" y="16533"/>
                </a:cubicBezTo>
                <a:cubicBezTo>
                  <a:pt x="189" y="16592"/>
                  <a:pt x="203" y="16650"/>
                  <a:pt x="216" y="16709"/>
                </a:cubicBezTo>
                <a:cubicBezTo>
                  <a:pt x="230" y="16761"/>
                  <a:pt x="245" y="16813"/>
                  <a:pt x="259" y="16865"/>
                </a:cubicBezTo>
                <a:cubicBezTo>
                  <a:pt x="275" y="16924"/>
                  <a:pt x="290" y="16982"/>
                  <a:pt x="306" y="17041"/>
                </a:cubicBezTo>
                <a:cubicBezTo>
                  <a:pt x="324" y="17097"/>
                  <a:pt x="341" y="17152"/>
                  <a:pt x="359" y="17208"/>
                </a:cubicBezTo>
                <a:cubicBezTo>
                  <a:pt x="376" y="17254"/>
                  <a:pt x="393" y="17299"/>
                  <a:pt x="410" y="17345"/>
                </a:cubicBezTo>
                <a:cubicBezTo>
                  <a:pt x="430" y="17400"/>
                  <a:pt x="451" y="17456"/>
                  <a:pt x="471" y="17511"/>
                </a:cubicBezTo>
                <a:cubicBezTo>
                  <a:pt x="490" y="17557"/>
                  <a:pt x="509" y="17602"/>
                  <a:pt x="528" y="17648"/>
                </a:cubicBezTo>
                <a:cubicBezTo>
                  <a:pt x="550" y="17690"/>
                  <a:pt x="571" y="17733"/>
                  <a:pt x="593" y="17775"/>
                </a:cubicBezTo>
                <a:cubicBezTo>
                  <a:pt x="615" y="17817"/>
                  <a:pt x="636" y="17860"/>
                  <a:pt x="658" y="17902"/>
                </a:cubicBezTo>
                <a:cubicBezTo>
                  <a:pt x="681" y="17945"/>
                  <a:pt x="703" y="17987"/>
                  <a:pt x="726" y="18030"/>
                </a:cubicBezTo>
                <a:lnTo>
                  <a:pt x="798" y="18147"/>
                </a:lnTo>
                <a:cubicBezTo>
                  <a:pt x="822" y="18180"/>
                  <a:pt x="846" y="18212"/>
                  <a:pt x="870" y="18245"/>
                </a:cubicBezTo>
                <a:lnTo>
                  <a:pt x="945" y="18353"/>
                </a:lnTo>
                <a:cubicBezTo>
                  <a:pt x="973" y="18379"/>
                  <a:pt x="1000" y="18405"/>
                  <a:pt x="1028" y="18431"/>
                </a:cubicBezTo>
                <a:cubicBezTo>
                  <a:pt x="1053" y="18457"/>
                  <a:pt x="1079" y="18483"/>
                  <a:pt x="1104" y="18509"/>
                </a:cubicBezTo>
                <a:lnTo>
                  <a:pt x="1186" y="18597"/>
                </a:lnTo>
                <a:lnTo>
                  <a:pt x="1272" y="18656"/>
                </a:lnTo>
                <a:cubicBezTo>
                  <a:pt x="1302" y="18672"/>
                  <a:pt x="1332" y="18689"/>
                  <a:pt x="1362" y="18705"/>
                </a:cubicBezTo>
                <a:cubicBezTo>
                  <a:pt x="1391" y="18721"/>
                  <a:pt x="1420" y="18738"/>
                  <a:pt x="1449" y="18754"/>
                </a:cubicBezTo>
                <a:cubicBezTo>
                  <a:pt x="1479" y="18770"/>
                  <a:pt x="1508" y="18787"/>
                  <a:pt x="1538" y="18803"/>
                </a:cubicBezTo>
                <a:lnTo>
                  <a:pt x="1625" y="18812"/>
                </a:lnTo>
                <a:cubicBezTo>
                  <a:pt x="1656" y="18819"/>
                  <a:pt x="1687" y="18825"/>
                  <a:pt x="1718" y="18832"/>
                </a:cubicBezTo>
                <a:lnTo>
                  <a:pt x="1812" y="18832"/>
                </a:lnTo>
                <a:lnTo>
                  <a:pt x="10000" y="18832"/>
                </a:lnTo>
                <a:lnTo>
                  <a:pt x="10000" y="16278"/>
                </a:lnTo>
                <a:lnTo>
                  <a:pt x="3925" y="16278"/>
                </a:lnTo>
                <a:lnTo>
                  <a:pt x="3925" y="16278"/>
                </a:lnTo>
                <a:lnTo>
                  <a:pt x="3843" y="16278"/>
                </a:lnTo>
                <a:cubicBezTo>
                  <a:pt x="3814" y="16272"/>
                  <a:pt x="3785" y="16265"/>
                  <a:pt x="3756" y="16259"/>
                </a:cubicBezTo>
                <a:lnTo>
                  <a:pt x="3674" y="16229"/>
                </a:lnTo>
                <a:cubicBezTo>
                  <a:pt x="3649" y="16219"/>
                  <a:pt x="3623" y="16210"/>
                  <a:pt x="3598" y="16200"/>
                </a:cubicBezTo>
                <a:cubicBezTo>
                  <a:pt x="3570" y="16184"/>
                  <a:pt x="3543" y="16167"/>
                  <a:pt x="3515" y="16151"/>
                </a:cubicBezTo>
                <a:lnTo>
                  <a:pt x="3440" y="16082"/>
                </a:lnTo>
                <a:lnTo>
                  <a:pt x="3361" y="16024"/>
                </a:lnTo>
                <a:cubicBezTo>
                  <a:pt x="3336" y="15998"/>
                  <a:pt x="3310" y="15972"/>
                  <a:pt x="3285" y="15946"/>
                </a:cubicBezTo>
                <a:lnTo>
                  <a:pt x="3217" y="15857"/>
                </a:lnTo>
                <a:cubicBezTo>
                  <a:pt x="3193" y="15828"/>
                  <a:pt x="3169" y="15798"/>
                  <a:pt x="3145" y="15769"/>
                </a:cubicBezTo>
                <a:lnTo>
                  <a:pt x="3073" y="15652"/>
                </a:lnTo>
                <a:cubicBezTo>
                  <a:pt x="3053" y="15616"/>
                  <a:pt x="3032" y="15580"/>
                  <a:pt x="3012" y="15544"/>
                </a:cubicBezTo>
                <a:cubicBezTo>
                  <a:pt x="2991" y="15505"/>
                  <a:pt x="2969" y="15466"/>
                  <a:pt x="2948" y="15427"/>
                </a:cubicBezTo>
                <a:cubicBezTo>
                  <a:pt x="2926" y="15385"/>
                  <a:pt x="2905" y="15342"/>
                  <a:pt x="2883" y="15300"/>
                </a:cubicBezTo>
                <a:cubicBezTo>
                  <a:pt x="2863" y="15254"/>
                  <a:pt x="2842" y="15209"/>
                  <a:pt x="2822" y="15163"/>
                </a:cubicBezTo>
                <a:cubicBezTo>
                  <a:pt x="2803" y="15114"/>
                  <a:pt x="2783" y="15065"/>
                  <a:pt x="2764" y="15016"/>
                </a:cubicBezTo>
                <a:lnTo>
                  <a:pt x="2710" y="14869"/>
                </a:lnTo>
                <a:cubicBezTo>
                  <a:pt x="2693" y="14817"/>
                  <a:pt x="2677" y="14765"/>
                  <a:pt x="2660" y="14713"/>
                </a:cubicBezTo>
                <a:cubicBezTo>
                  <a:pt x="2644" y="14657"/>
                  <a:pt x="2629" y="14602"/>
                  <a:pt x="2613" y="14546"/>
                </a:cubicBezTo>
                <a:cubicBezTo>
                  <a:pt x="2596" y="14491"/>
                  <a:pt x="2580" y="14435"/>
                  <a:pt x="2563" y="14380"/>
                </a:cubicBezTo>
                <a:cubicBezTo>
                  <a:pt x="2550" y="14321"/>
                  <a:pt x="2536" y="14263"/>
                  <a:pt x="2523" y="14204"/>
                </a:cubicBezTo>
                <a:cubicBezTo>
                  <a:pt x="2510" y="14139"/>
                  <a:pt x="2497" y="14073"/>
                  <a:pt x="2484" y="14008"/>
                </a:cubicBezTo>
                <a:cubicBezTo>
                  <a:pt x="2472" y="13943"/>
                  <a:pt x="2460" y="13877"/>
                  <a:pt x="2448" y="13812"/>
                </a:cubicBezTo>
                <a:cubicBezTo>
                  <a:pt x="2436" y="13750"/>
                  <a:pt x="2424" y="13689"/>
                  <a:pt x="2412" y="13627"/>
                </a:cubicBezTo>
                <a:cubicBezTo>
                  <a:pt x="2402" y="13562"/>
                  <a:pt x="2393" y="13496"/>
                  <a:pt x="2383" y="13431"/>
                </a:cubicBezTo>
                <a:cubicBezTo>
                  <a:pt x="2375" y="13362"/>
                  <a:pt x="2366" y="13294"/>
                  <a:pt x="2358" y="13225"/>
                </a:cubicBezTo>
                <a:cubicBezTo>
                  <a:pt x="2351" y="13157"/>
                  <a:pt x="2343" y="13088"/>
                  <a:pt x="2336" y="13020"/>
                </a:cubicBezTo>
                <a:lnTo>
                  <a:pt x="2318" y="12795"/>
                </a:lnTo>
                <a:cubicBezTo>
                  <a:pt x="2312" y="12726"/>
                  <a:pt x="2307" y="12658"/>
                  <a:pt x="2301" y="12589"/>
                </a:cubicBezTo>
                <a:cubicBezTo>
                  <a:pt x="2298" y="12514"/>
                  <a:pt x="2296" y="12439"/>
                  <a:pt x="2293" y="12364"/>
                </a:cubicBezTo>
                <a:lnTo>
                  <a:pt x="2290" y="12139"/>
                </a:lnTo>
                <a:cubicBezTo>
                  <a:pt x="2288" y="12058"/>
                  <a:pt x="2285" y="11976"/>
                  <a:pt x="2283" y="11895"/>
                </a:cubicBezTo>
                <a:lnTo>
                  <a:pt x="2283" y="11895"/>
                </a:lnTo>
                <a:close/>
              </a:path>
            </a:pathLst>
          </a:custGeom>
          <a:solidFill>
            <a:schemeClr val="accent2"/>
          </a:solidFill>
          <a:ln>
            <a:noFill/>
          </a:ln>
        </p:spPr>
        <p:txBody>
          <a:bodyPr lIns="91425" tIns="45700" rIns="91425" bIns="45700" anchor="t" anchorCtr="0">
            <a:noAutofit/>
          </a:bodyPr>
          <a:lstStyle/>
          <a:p>
            <a:endParaRPr/>
          </a:p>
        </p:txBody>
      </p:sp>
      <p:sp>
        <p:nvSpPr>
          <p:cNvPr id="42" name="Shape 42"/>
          <p:cNvSpPr/>
          <p:nvPr/>
        </p:nvSpPr>
        <p:spPr>
          <a:xfrm>
            <a:off x="2497136" y="5334000"/>
            <a:ext cx="2432099" cy="207900"/>
          </a:xfrm>
          <a:prstGeom prst="rect">
            <a:avLst/>
          </a:prstGeom>
          <a:solidFill>
            <a:srgbClr val="BF8AC9"/>
          </a:solidFill>
          <a:ln>
            <a:noFill/>
          </a:ln>
        </p:spPr>
        <p:txBody>
          <a:bodyPr lIns="91425" tIns="45700" rIns="91425" bIns="45700" anchor="t" anchorCtr="0">
            <a:noAutofit/>
          </a:bodyPr>
          <a:lstStyle/>
          <a:p>
            <a:endParaRPr/>
          </a:p>
        </p:txBody>
      </p:sp>
      <p:sp>
        <p:nvSpPr>
          <p:cNvPr id="43" name="Shape 43"/>
          <p:cNvSpPr/>
          <p:nvPr/>
        </p:nvSpPr>
        <p:spPr>
          <a:xfrm>
            <a:off x="4995862" y="5334000"/>
            <a:ext cx="1965299" cy="207900"/>
          </a:xfrm>
          <a:prstGeom prst="rect">
            <a:avLst/>
          </a:prstGeom>
          <a:solidFill>
            <a:schemeClr val="lt2"/>
          </a:solidFill>
          <a:ln>
            <a:noFill/>
          </a:ln>
        </p:spPr>
        <p:txBody>
          <a:bodyPr lIns="91425" tIns="45700" rIns="91425" bIns="45700" anchor="t" anchorCtr="0">
            <a:noAutofit/>
          </a:bodyPr>
          <a:lstStyle/>
          <a:p>
            <a:endParaRPr/>
          </a:p>
        </p:txBody>
      </p:sp>
      <p:sp>
        <p:nvSpPr>
          <p:cNvPr id="44" name="Shape 44"/>
          <p:cNvSpPr/>
          <p:nvPr/>
        </p:nvSpPr>
        <p:spPr>
          <a:xfrm>
            <a:off x="7010400" y="5334000"/>
            <a:ext cx="2133599" cy="207900"/>
          </a:xfrm>
          <a:prstGeom prst="rect">
            <a:avLst/>
          </a:prstGeom>
          <a:solidFill>
            <a:srgbClr val="BB4C4B"/>
          </a:solidFill>
          <a:ln>
            <a:noFill/>
          </a:ln>
        </p:spPr>
        <p:txBody>
          <a:bodyPr lIns="91425" tIns="45700" rIns="91425" bIns="45700" anchor="t" anchorCtr="0">
            <a:noAutofit/>
          </a:bodyPr>
          <a:lstStyle/>
          <a:p>
            <a:endParaRPr/>
          </a:p>
        </p:txBody>
      </p:sp>
      <p:sp>
        <p:nvSpPr>
          <p:cNvPr id="45" name="Shape 45"/>
          <p:cNvSpPr txBox="1">
            <a:spLocks noGrp="1"/>
          </p:cNvSpPr>
          <p:nvPr>
            <p:ph type="body" idx="1"/>
          </p:nvPr>
        </p:nvSpPr>
        <p:spPr>
          <a:xfrm>
            <a:off x="1020958" y="5875078"/>
            <a:ext cx="7813199" cy="692700"/>
          </a:xfrm>
          <a:prstGeom prst="rect">
            <a:avLst/>
          </a:prstGeom>
          <a:noFill/>
          <a:ln>
            <a:noFill/>
          </a:ln>
        </p:spPr>
        <p:txBody>
          <a:bodyPr lIns="91425" tIns="91425" rIns="91425" bIns="91425" anchor="t" anchorCtr="0"/>
          <a:lstStyle>
            <a:lvl1pPr marL="285750" indent="-285750" algn="r" rtl="0">
              <a:lnSpc>
                <a:spcPct val="100000"/>
              </a:lnSpc>
              <a:spcBef>
                <a:spcPts val="0"/>
              </a:spcBef>
              <a:spcAft>
                <a:spcPts val="0"/>
              </a:spcAft>
              <a:buClr>
                <a:schemeClr val="lt2"/>
              </a:buClr>
              <a:buSzPct val="166666"/>
              <a:buFont typeface="Arial"/>
              <a:buChar char="•"/>
              <a:defRPr sz="1800" b="1">
                <a:solidFill>
                  <a:schemeClr val="lt2"/>
                </a:solidFill>
              </a:defRPr>
            </a:lvl1pPr>
            <a:lvl2pPr marL="285750" indent="-285750" algn="r" rtl="0">
              <a:lnSpc>
                <a:spcPct val="100000"/>
              </a:lnSpc>
              <a:spcBef>
                <a:spcPts val="0"/>
              </a:spcBef>
              <a:spcAft>
                <a:spcPts val="0"/>
              </a:spcAft>
              <a:buClr>
                <a:schemeClr val="lt2"/>
              </a:buClr>
              <a:buSzPct val="100000"/>
              <a:buFont typeface="Courier New"/>
              <a:buChar char="o"/>
              <a:defRPr sz="1800" b="1">
                <a:solidFill>
                  <a:schemeClr val="lt2"/>
                </a:solidFill>
              </a:defRPr>
            </a:lvl2pPr>
            <a:lvl3pPr marL="285750" indent="-285750" algn="r" rtl="0">
              <a:lnSpc>
                <a:spcPct val="100000"/>
              </a:lnSpc>
              <a:spcBef>
                <a:spcPts val="0"/>
              </a:spcBef>
              <a:spcAft>
                <a:spcPts val="0"/>
              </a:spcAft>
              <a:buClr>
                <a:schemeClr val="lt2"/>
              </a:buClr>
              <a:buSzPct val="100000"/>
              <a:buFont typeface="Wingdings"/>
              <a:buChar char="§"/>
              <a:defRPr sz="1800" b="1">
                <a:solidFill>
                  <a:schemeClr val="lt2"/>
                </a:solidFill>
              </a:defRPr>
            </a:lvl3pPr>
            <a:lvl4pPr marL="285750" indent="-285750" algn="r" rtl="0">
              <a:lnSpc>
                <a:spcPct val="100000"/>
              </a:lnSpc>
              <a:spcBef>
                <a:spcPts val="0"/>
              </a:spcBef>
              <a:spcAft>
                <a:spcPts val="0"/>
              </a:spcAft>
              <a:buClr>
                <a:schemeClr val="lt2"/>
              </a:buClr>
              <a:buSzPct val="166666"/>
              <a:buFont typeface="Arial"/>
              <a:buChar char="•"/>
              <a:defRPr sz="1800" b="1">
                <a:solidFill>
                  <a:schemeClr val="lt2"/>
                </a:solidFill>
              </a:defRPr>
            </a:lvl4pPr>
            <a:lvl5pPr marL="285750" indent="-285750" algn="r" rtl="0">
              <a:lnSpc>
                <a:spcPct val="100000"/>
              </a:lnSpc>
              <a:spcBef>
                <a:spcPts val="0"/>
              </a:spcBef>
              <a:spcAft>
                <a:spcPts val="0"/>
              </a:spcAft>
              <a:buClr>
                <a:schemeClr val="lt2"/>
              </a:buClr>
              <a:buSzPct val="100000"/>
              <a:buFont typeface="Courier New"/>
              <a:buChar char="o"/>
              <a:defRPr sz="1800" b="1">
                <a:solidFill>
                  <a:schemeClr val="lt2"/>
                </a:solidFill>
              </a:defRPr>
            </a:lvl5pPr>
            <a:lvl6pPr marL="285750" indent="-285750" algn="r" rtl="0">
              <a:lnSpc>
                <a:spcPct val="100000"/>
              </a:lnSpc>
              <a:spcBef>
                <a:spcPts val="0"/>
              </a:spcBef>
              <a:spcAft>
                <a:spcPts val="0"/>
              </a:spcAft>
              <a:buClr>
                <a:schemeClr val="lt2"/>
              </a:buClr>
              <a:buSzPct val="100000"/>
              <a:buFont typeface="Wingdings"/>
              <a:buChar char="§"/>
              <a:defRPr sz="1800" b="1">
                <a:solidFill>
                  <a:schemeClr val="lt2"/>
                </a:solidFill>
              </a:defRPr>
            </a:lvl6pPr>
            <a:lvl7pPr marL="285750" indent="-285750" algn="r" rtl="0">
              <a:lnSpc>
                <a:spcPct val="100000"/>
              </a:lnSpc>
              <a:spcBef>
                <a:spcPts val="0"/>
              </a:spcBef>
              <a:spcAft>
                <a:spcPts val="0"/>
              </a:spcAft>
              <a:buClr>
                <a:schemeClr val="lt2"/>
              </a:buClr>
              <a:buSzPct val="166666"/>
              <a:buFont typeface="Arial"/>
              <a:buChar char="•"/>
              <a:defRPr sz="1800" b="1">
                <a:solidFill>
                  <a:schemeClr val="lt2"/>
                </a:solidFill>
              </a:defRPr>
            </a:lvl7pPr>
            <a:lvl8pPr marL="285750" indent="-285750" algn="r" rtl="0">
              <a:lnSpc>
                <a:spcPct val="100000"/>
              </a:lnSpc>
              <a:spcBef>
                <a:spcPts val="0"/>
              </a:spcBef>
              <a:spcAft>
                <a:spcPts val="0"/>
              </a:spcAft>
              <a:buClr>
                <a:schemeClr val="lt2"/>
              </a:buClr>
              <a:buSzPct val="100000"/>
              <a:buFont typeface="Courier New"/>
              <a:buChar char="o"/>
              <a:defRPr sz="1800" b="1">
                <a:solidFill>
                  <a:schemeClr val="lt2"/>
                </a:solidFill>
              </a:defRPr>
            </a:lvl8pPr>
            <a:lvl9pPr marL="285750" indent="-285750" algn="r" rtl="0">
              <a:lnSpc>
                <a:spcPct val="100000"/>
              </a:lnSpc>
              <a:spcBef>
                <a:spcPts val="0"/>
              </a:spcBef>
              <a:spcAft>
                <a:spcPts val="0"/>
              </a:spcAft>
              <a:buClr>
                <a:schemeClr val="lt2"/>
              </a:buClr>
              <a:buSzPct val="100000"/>
              <a:buFont typeface="Wingdings"/>
              <a:buChar char="§"/>
              <a:defRPr sz="1800" b="1">
                <a:solidFill>
                  <a:schemeClr val="lt2"/>
                </a:solidFill>
              </a:defRPr>
            </a:lvl9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6"/>
        <p:cNvGrpSpPr/>
        <p:nvPr/>
      </p:nvGrpSpPr>
      <p:grpSpPr>
        <a:xfrm>
          <a:off x="0" y="0"/>
          <a:ext cx="0" cy="0"/>
          <a:chOff x="0" y="0"/>
          <a:chExt cx="0" cy="0"/>
        </a:xfrm>
      </p:grpSpPr>
      <p:sp>
        <p:nvSpPr>
          <p:cNvPr id="47" name="Shape 47"/>
          <p:cNvSpPr/>
          <p:nvPr/>
        </p:nvSpPr>
        <p:spPr>
          <a:xfrm>
            <a:off x="2413000" y="0"/>
            <a:ext cx="2432099" cy="207900"/>
          </a:xfrm>
          <a:prstGeom prst="rect">
            <a:avLst/>
          </a:prstGeom>
          <a:solidFill>
            <a:schemeClr val="accent3"/>
          </a:solidFill>
          <a:ln>
            <a:noFill/>
          </a:ln>
        </p:spPr>
        <p:txBody>
          <a:bodyPr lIns="91425" tIns="45700" rIns="91425" bIns="45700" anchor="t" anchorCtr="0">
            <a:noAutofit/>
          </a:bodyPr>
          <a:lstStyle/>
          <a:p>
            <a:endParaRPr/>
          </a:p>
        </p:txBody>
      </p:sp>
      <p:sp>
        <p:nvSpPr>
          <p:cNvPr id="48" name="Shape 48"/>
          <p:cNvSpPr/>
          <p:nvPr/>
        </p:nvSpPr>
        <p:spPr>
          <a:xfrm>
            <a:off x="4911726" y="0"/>
            <a:ext cx="1965299" cy="207900"/>
          </a:xfrm>
          <a:prstGeom prst="rect">
            <a:avLst/>
          </a:prstGeom>
          <a:solidFill>
            <a:srgbClr val="E3BC6D"/>
          </a:solidFill>
          <a:ln>
            <a:noFill/>
          </a:ln>
        </p:spPr>
        <p:txBody>
          <a:bodyPr lIns="91425" tIns="45700" rIns="91425" bIns="45700" anchor="t" anchorCtr="0">
            <a:noAutofit/>
          </a:bodyPr>
          <a:lstStyle/>
          <a:p>
            <a:endParaRPr/>
          </a:p>
        </p:txBody>
      </p:sp>
      <p:sp>
        <p:nvSpPr>
          <p:cNvPr id="49" name="Shape 49"/>
          <p:cNvSpPr/>
          <p:nvPr/>
        </p:nvSpPr>
        <p:spPr>
          <a:xfrm>
            <a:off x="6943725" y="0"/>
            <a:ext cx="2200199" cy="207900"/>
          </a:xfrm>
          <a:prstGeom prst="rect">
            <a:avLst/>
          </a:prstGeom>
          <a:solidFill>
            <a:schemeClr val="accent4"/>
          </a:solidFill>
          <a:ln>
            <a:noFill/>
          </a:ln>
        </p:spPr>
        <p:txBody>
          <a:bodyPr lIns="91425" tIns="45700" rIns="91425" bIns="45700" anchor="t" anchorCtr="0">
            <a:noAutofit/>
          </a:bodyPr>
          <a:lstStyle/>
          <a:p>
            <a:endParaRPr/>
          </a:p>
        </p:txBody>
      </p:sp>
      <p:sp>
        <p:nvSpPr>
          <p:cNvPr id="50" name="Shape 50"/>
          <p:cNvSpPr/>
          <p:nvPr/>
        </p:nvSpPr>
        <p:spPr>
          <a:xfrm>
            <a:off x="0" y="0"/>
            <a:ext cx="2346300" cy="207900"/>
          </a:xfrm>
          <a:prstGeom prst="rect">
            <a:avLst/>
          </a:prstGeom>
          <a:solidFill>
            <a:srgbClr val="E3BC6D"/>
          </a:solidFill>
          <a:ln>
            <a:noFill/>
          </a:ln>
        </p:spPr>
        <p:txBody>
          <a:bodyPr lIns="91425" tIns="45700" rIns="91425" bIns="45700" anchor="t" anchorCtr="0">
            <a:noAutofit/>
          </a:bodyPr>
          <a:lstStyle/>
          <a:p>
            <a:endParaRPr/>
          </a:p>
        </p:txBody>
      </p:sp>
      <p:sp>
        <p:nvSpPr>
          <p:cNvPr id="51" name="Shape 51"/>
          <p:cNvSpPr/>
          <p:nvPr/>
        </p:nvSpPr>
        <p:spPr>
          <a:xfrm>
            <a:off x="0" y="6650036"/>
            <a:ext cx="2432099" cy="207900"/>
          </a:xfrm>
          <a:prstGeom prst="rect">
            <a:avLst/>
          </a:prstGeom>
          <a:solidFill>
            <a:srgbClr val="BF8AC9"/>
          </a:solidFill>
          <a:ln>
            <a:noFill/>
          </a:ln>
        </p:spPr>
        <p:txBody>
          <a:bodyPr lIns="91425" tIns="45700" rIns="91425" bIns="45700" anchor="t" anchorCtr="0">
            <a:noAutofit/>
          </a:bodyPr>
          <a:lstStyle/>
          <a:p>
            <a:endParaRPr/>
          </a:p>
        </p:txBody>
      </p:sp>
      <p:sp>
        <p:nvSpPr>
          <p:cNvPr id="52" name="Shape 52"/>
          <p:cNvSpPr/>
          <p:nvPr/>
        </p:nvSpPr>
        <p:spPr>
          <a:xfrm>
            <a:off x="2498725" y="6650036"/>
            <a:ext cx="1965299" cy="207900"/>
          </a:xfrm>
          <a:prstGeom prst="rect">
            <a:avLst/>
          </a:prstGeom>
          <a:solidFill>
            <a:schemeClr val="accent5"/>
          </a:solidFill>
          <a:ln>
            <a:noFill/>
          </a:ln>
        </p:spPr>
        <p:txBody>
          <a:bodyPr lIns="91425" tIns="45700" rIns="91425" bIns="45700" anchor="t" anchorCtr="0">
            <a:noAutofit/>
          </a:bodyPr>
          <a:lstStyle/>
          <a:p>
            <a:endParaRPr/>
          </a:p>
        </p:txBody>
      </p:sp>
      <p:sp>
        <p:nvSpPr>
          <p:cNvPr id="53" name="Shape 53"/>
          <p:cNvSpPr/>
          <p:nvPr/>
        </p:nvSpPr>
        <p:spPr>
          <a:xfrm>
            <a:off x="4513262" y="6650036"/>
            <a:ext cx="4630799" cy="207900"/>
          </a:xfrm>
          <a:prstGeom prst="rect">
            <a:avLst/>
          </a:prstGeom>
          <a:solidFill>
            <a:schemeClr val="accent3"/>
          </a:solidFill>
          <a:ln>
            <a:noFill/>
          </a:ln>
        </p:spPr>
        <p:txBody>
          <a:bodyPr lIns="91425" tIns="45700" rIns="91425" bIns="45700" anchor="t" anchorCtr="0">
            <a:noAutofit/>
          </a:bodyPr>
          <a:lstStyle/>
          <a:p>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dk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marL="0" indent="228600" algn="l" rtl="0">
              <a:spcBef>
                <a:spcPts val="0"/>
              </a:spcBef>
              <a:buClr>
                <a:schemeClr val="accent1"/>
              </a:buClr>
              <a:buSzPct val="100000"/>
              <a:buFont typeface="Arial"/>
              <a:buNone/>
              <a:defRPr sz="3600" b="1" i="0" u="none" strike="noStrike" cap="none" baseline="0">
                <a:solidFill>
                  <a:schemeClr val="accent1"/>
                </a:solidFill>
                <a:latin typeface="Arial"/>
                <a:ea typeface="Arial"/>
                <a:cs typeface="Arial"/>
                <a:sym typeface="Arial"/>
              </a:defRPr>
            </a:lvl1pPr>
            <a:lvl2pPr marL="0" indent="228600" algn="l" rtl="0">
              <a:spcBef>
                <a:spcPts val="0"/>
              </a:spcBef>
              <a:buClr>
                <a:schemeClr val="accent1"/>
              </a:buClr>
              <a:buSzPct val="100000"/>
              <a:buFont typeface="Arial"/>
              <a:buNone/>
              <a:defRPr sz="3600" b="1" i="0" u="none" strike="noStrike" cap="none" baseline="0">
                <a:solidFill>
                  <a:schemeClr val="accent1"/>
                </a:solidFill>
                <a:latin typeface="Arial"/>
                <a:ea typeface="Arial"/>
                <a:cs typeface="Arial"/>
                <a:sym typeface="Arial"/>
              </a:defRPr>
            </a:lvl2pPr>
            <a:lvl3pPr marL="0" indent="228600" algn="l" rtl="0">
              <a:spcBef>
                <a:spcPts val="0"/>
              </a:spcBef>
              <a:buClr>
                <a:schemeClr val="accent1"/>
              </a:buClr>
              <a:buSzPct val="100000"/>
              <a:buFont typeface="Arial"/>
              <a:buNone/>
              <a:defRPr sz="3600" b="1" i="0" u="none" strike="noStrike" cap="none" baseline="0">
                <a:solidFill>
                  <a:schemeClr val="accent1"/>
                </a:solidFill>
                <a:latin typeface="Arial"/>
                <a:ea typeface="Arial"/>
                <a:cs typeface="Arial"/>
                <a:sym typeface="Arial"/>
              </a:defRPr>
            </a:lvl3pPr>
            <a:lvl4pPr marL="0" indent="228600" algn="l" rtl="0">
              <a:spcBef>
                <a:spcPts val="0"/>
              </a:spcBef>
              <a:buClr>
                <a:schemeClr val="accent1"/>
              </a:buClr>
              <a:buSzPct val="100000"/>
              <a:buFont typeface="Arial"/>
              <a:buNone/>
              <a:defRPr sz="3600" b="1" i="0" u="none" strike="noStrike" cap="none" baseline="0">
                <a:solidFill>
                  <a:schemeClr val="accent1"/>
                </a:solidFill>
                <a:latin typeface="Arial"/>
                <a:ea typeface="Arial"/>
                <a:cs typeface="Arial"/>
                <a:sym typeface="Arial"/>
              </a:defRPr>
            </a:lvl4pPr>
            <a:lvl5pPr marL="0" indent="228600" algn="l" rtl="0">
              <a:spcBef>
                <a:spcPts val="0"/>
              </a:spcBef>
              <a:buClr>
                <a:schemeClr val="accent1"/>
              </a:buClr>
              <a:buSzPct val="100000"/>
              <a:buFont typeface="Arial"/>
              <a:buNone/>
              <a:defRPr sz="3600" b="1" i="0" u="none" strike="noStrike" cap="none" baseline="0">
                <a:solidFill>
                  <a:schemeClr val="accent1"/>
                </a:solidFill>
                <a:latin typeface="Arial"/>
                <a:ea typeface="Arial"/>
                <a:cs typeface="Arial"/>
                <a:sym typeface="Arial"/>
              </a:defRPr>
            </a:lvl5pPr>
            <a:lvl6pPr marL="0" indent="228600" algn="l" rtl="0">
              <a:spcBef>
                <a:spcPts val="0"/>
              </a:spcBef>
              <a:buClr>
                <a:schemeClr val="accent1"/>
              </a:buClr>
              <a:buSzPct val="100000"/>
              <a:buFont typeface="Arial"/>
              <a:buNone/>
              <a:defRPr sz="3600" b="1" i="0" u="none" strike="noStrike" cap="none" baseline="0">
                <a:solidFill>
                  <a:schemeClr val="accent1"/>
                </a:solidFill>
                <a:latin typeface="Arial"/>
                <a:ea typeface="Arial"/>
                <a:cs typeface="Arial"/>
                <a:sym typeface="Arial"/>
              </a:defRPr>
            </a:lvl6pPr>
            <a:lvl7pPr marL="0" indent="228600" algn="l" rtl="0">
              <a:spcBef>
                <a:spcPts val="0"/>
              </a:spcBef>
              <a:buClr>
                <a:schemeClr val="accent1"/>
              </a:buClr>
              <a:buSzPct val="100000"/>
              <a:buFont typeface="Arial"/>
              <a:buNone/>
              <a:defRPr sz="3600" b="1" i="0" u="none" strike="noStrike" cap="none" baseline="0">
                <a:solidFill>
                  <a:schemeClr val="accent1"/>
                </a:solidFill>
                <a:latin typeface="Arial"/>
                <a:ea typeface="Arial"/>
                <a:cs typeface="Arial"/>
                <a:sym typeface="Arial"/>
              </a:defRPr>
            </a:lvl7pPr>
            <a:lvl8pPr marL="0" indent="228600" algn="l" rtl="0">
              <a:spcBef>
                <a:spcPts val="0"/>
              </a:spcBef>
              <a:buClr>
                <a:schemeClr val="accent1"/>
              </a:buClr>
              <a:buSzPct val="100000"/>
              <a:buFont typeface="Arial"/>
              <a:buNone/>
              <a:defRPr sz="3600" b="1" i="0" u="none" strike="noStrike" cap="none" baseline="0">
                <a:solidFill>
                  <a:schemeClr val="accent1"/>
                </a:solidFill>
                <a:latin typeface="Arial"/>
                <a:ea typeface="Arial"/>
                <a:cs typeface="Arial"/>
                <a:sym typeface="Arial"/>
              </a:defRPr>
            </a:lvl8pPr>
            <a:lvl9pPr marL="0" indent="228600" algn="l" rtl="0">
              <a:spcBef>
                <a:spcPts val="0"/>
              </a:spcBef>
              <a:buClr>
                <a:schemeClr val="accent1"/>
              </a:buClr>
              <a:buSzPct val="100000"/>
              <a:buFont typeface="Arial"/>
              <a:buNone/>
              <a:defRPr sz="3600" b="1" i="0" u="none" strike="noStrike" cap="none" baseline="0">
                <a:solidFill>
                  <a:schemeClr val="accent1"/>
                </a:solidFill>
                <a:latin typeface="Arial"/>
                <a:ea typeface="Arial"/>
                <a:cs typeface="Arial"/>
                <a:sym typeface="Arial"/>
              </a:defRPr>
            </a:lvl9pPr>
          </a:lstStyle>
          <a:p>
            <a:endParaRPr/>
          </a:p>
        </p:txBody>
      </p:sp>
      <p:sp>
        <p:nvSpPr>
          <p:cNvPr id="6" name="Shape 6"/>
          <p:cNvSpPr txBox="1">
            <a:spLocks noGrp="1"/>
          </p:cNvSpPr>
          <p:nvPr>
            <p:ph type="body" idx="1"/>
          </p:nvPr>
        </p:nvSpPr>
        <p:spPr>
          <a:xfrm>
            <a:off x="457200" y="1600200"/>
            <a:ext cx="8229600" cy="4967700"/>
          </a:xfrm>
          <a:prstGeom prst="rect">
            <a:avLst/>
          </a:prstGeom>
          <a:noFill/>
          <a:ln>
            <a:noFill/>
          </a:ln>
        </p:spPr>
        <p:txBody>
          <a:bodyPr lIns="91425" tIns="91425" rIns="91425" bIns="91425" anchor="t" anchorCtr="0"/>
          <a:lstStyle>
            <a:lvl1pPr marL="342900" indent="-342900" algn="l" rtl="0">
              <a:spcBef>
                <a:spcPts val="600"/>
              </a:spcBef>
              <a:buClr>
                <a:schemeClr val="lt2"/>
              </a:buClr>
              <a:buSzPct val="166666"/>
              <a:buFont typeface="Arial"/>
              <a:buChar char="•"/>
              <a:defRPr sz="3000" b="0" i="0" u="none" strike="noStrike" cap="none" baseline="0">
                <a:solidFill>
                  <a:schemeClr val="lt2"/>
                </a:solidFill>
                <a:latin typeface="Arial"/>
                <a:ea typeface="Arial"/>
                <a:cs typeface="Arial"/>
                <a:sym typeface="Arial"/>
              </a:defRPr>
            </a:lvl1pPr>
            <a:lvl2pPr marL="742950" indent="-285750" algn="l" rtl="0">
              <a:spcBef>
                <a:spcPts val="480"/>
              </a:spcBef>
              <a:buClr>
                <a:schemeClr val="lt2"/>
              </a:buClr>
              <a:buSzPct val="100000"/>
              <a:buFont typeface="Courier New"/>
              <a:buChar char="o"/>
              <a:defRPr sz="2400" b="0" i="0" u="none" strike="noStrike" cap="none" baseline="0">
                <a:solidFill>
                  <a:schemeClr val="lt2"/>
                </a:solidFill>
                <a:latin typeface="Arial"/>
                <a:ea typeface="Arial"/>
                <a:cs typeface="Arial"/>
                <a:sym typeface="Arial"/>
              </a:defRPr>
            </a:lvl2pPr>
            <a:lvl3pPr marL="1143000" indent="-228600" algn="l" rtl="0">
              <a:spcBef>
                <a:spcPts val="480"/>
              </a:spcBef>
              <a:buClr>
                <a:schemeClr val="lt2"/>
              </a:buClr>
              <a:buSzPct val="100000"/>
              <a:buFont typeface="Wingdings"/>
              <a:buChar char="§"/>
              <a:defRPr sz="2400" b="0" i="0" u="none" strike="noStrike" cap="none" baseline="0">
                <a:solidFill>
                  <a:schemeClr val="lt2"/>
                </a:solidFill>
                <a:latin typeface="Arial"/>
                <a:ea typeface="Arial"/>
                <a:cs typeface="Arial"/>
                <a:sym typeface="Arial"/>
              </a:defRPr>
            </a:lvl3pPr>
            <a:lvl4pPr marL="1600200" indent="-228600" algn="l" rtl="0">
              <a:spcBef>
                <a:spcPts val="360"/>
              </a:spcBef>
              <a:buClr>
                <a:schemeClr val="lt2"/>
              </a:buClr>
              <a:buSzPct val="166666"/>
              <a:buFont typeface="Arial"/>
              <a:buChar char="•"/>
              <a:defRPr sz="1800" b="0" i="0" u="none" strike="noStrike" cap="none" baseline="0">
                <a:solidFill>
                  <a:schemeClr val="lt2"/>
                </a:solidFill>
                <a:latin typeface="Arial"/>
                <a:ea typeface="Arial"/>
                <a:cs typeface="Arial"/>
                <a:sym typeface="Arial"/>
              </a:defRPr>
            </a:lvl4pPr>
            <a:lvl5pPr marL="2057400" indent="-228600" algn="l" rtl="0">
              <a:spcBef>
                <a:spcPts val="360"/>
              </a:spcBef>
              <a:buClr>
                <a:schemeClr val="lt2"/>
              </a:buClr>
              <a:buSzPct val="100000"/>
              <a:buFont typeface="Courier New"/>
              <a:buChar char="o"/>
              <a:defRPr sz="1800" b="0" i="0" u="none" strike="noStrike" cap="none" baseline="0">
                <a:solidFill>
                  <a:schemeClr val="lt2"/>
                </a:solidFill>
                <a:latin typeface="Arial"/>
                <a:ea typeface="Arial"/>
                <a:cs typeface="Arial"/>
                <a:sym typeface="Arial"/>
              </a:defRPr>
            </a:lvl5pPr>
            <a:lvl6pPr marL="2514600" indent="-228600" algn="l" rtl="0">
              <a:spcBef>
                <a:spcPts val="360"/>
              </a:spcBef>
              <a:buClr>
                <a:schemeClr val="lt2"/>
              </a:buClr>
              <a:buSzPct val="100000"/>
              <a:buFont typeface="Wingdings"/>
              <a:buChar char="§"/>
              <a:defRPr sz="1800" b="0" i="0" u="none" strike="noStrike" cap="none" baseline="0">
                <a:solidFill>
                  <a:schemeClr val="lt2"/>
                </a:solidFill>
                <a:latin typeface="Arial"/>
                <a:ea typeface="Arial"/>
                <a:cs typeface="Arial"/>
                <a:sym typeface="Arial"/>
              </a:defRPr>
            </a:lvl6pPr>
            <a:lvl7pPr marL="2971800" indent="-228600" algn="l" rtl="0">
              <a:spcBef>
                <a:spcPts val="360"/>
              </a:spcBef>
              <a:buClr>
                <a:schemeClr val="lt2"/>
              </a:buClr>
              <a:buSzPct val="166666"/>
              <a:buFont typeface="Arial"/>
              <a:buChar char="•"/>
              <a:defRPr sz="1800" b="0" i="0" u="none" strike="noStrike" cap="none" baseline="0">
                <a:solidFill>
                  <a:schemeClr val="lt2"/>
                </a:solidFill>
                <a:latin typeface="Arial"/>
                <a:ea typeface="Arial"/>
                <a:cs typeface="Arial"/>
                <a:sym typeface="Arial"/>
              </a:defRPr>
            </a:lvl7pPr>
            <a:lvl8pPr marL="3429000" indent="-228600" algn="l" rtl="0">
              <a:spcBef>
                <a:spcPts val="360"/>
              </a:spcBef>
              <a:buClr>
                <a:schemeClr val="lt2"/>
              </a:buClr>
              <a:buSzPct val="100000"/>
              <a:buFont typeface="Courier New"/>
              <a:buChar char="o"/>
              <a:defRPr sz="1800" b="0" i="0" u="none" strike="noStrike" cap="none" baseline="0">
                <a:solidFill>
                  <a:schemeClr val="lt2"/>
                </a:solidFill>
                <a:latin typeface="Arial"/>
                <a:ea typeface="Arial"/>
                <a:cs typeface="Arial"/>
                <a:sym typeface="Arial"/>
              </a:defRPr>
            </a:lvl8pPr>
            <a:lvl9pPr marL="3886200" indent="-228600" algn="l" rtl="0">
              <a:spcBef>
                <a:spcPts val="360"/>
              </a:spcBef>
              <a:buClr>
                <a:schemeClr val="lt2"/>
              </a:buClr>
              <a:buSzPct val="100000"/>
              <a:buFont typeface="Wingdings"/>
              <a:buChar char="§"/>
              <a:defRPr sz="1800" b="0" i="0" u="none" strike="noStrike" cap="none" baseline="0">
                <a:solidFill>
                  <a:schemeClr val="lt2"/>
                </a:solidFill>
                <a:latin typeface="Arial"/>
                <a:ea typeface="Arial"/>
                <a:cs typeface="Arial"/>
                <a:sym typeface="Arial"/>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4"/>
        <p:cNvGrpSpPr/>
        <p:nvPr/>
      </p:nvGrpSpPr>
      <p:grpSpPr>
        <a:xfrm>
          <a:off x="0" y="0"/>
          <a:ext cx="0" cy="0"/>
          <a:chOff x="0" y="0"/>
          <a:chExt cx="0" cy="0"/>
        </a:xfrm>
      </p:grpSpPr>
      <p:sp>
        <p:nvSpPr>
          <p:cNvPr id="55" name="Shape 55"/>
          <p:cNvSpPr txBox="1">
            <a:spLocks noGrp="1"/>
          </p:cNvSpPr>
          <p:nvPr>
            <p:ph type="ctrTitle"/>
          </p:nvPr>
        </p:nvSpPr>
        <p:spPr>
          <a:xfrm>
            <a:off x="2220050" y="779199"/>
            <a:ext cx="4710000" cy="2991600"/>
          </a:xfrm>
          <a:prstGeom prst="rect">
            <a:avLst/>
          </a:prstGeom>
        </p:spPr>
        <p:txBody>
          <a:bodyPr lIns="91425" tIns="91425" rIns="91425" bIns="91425" anchor="b" anchorCtr="0">
            <a:noAutofit/>
          </a:bodyPr>
          <a:lstStyle/>
          <a:p>
            <a:pPr>
              <a:buNone/>
            </a:pPr>
            <a:r>
              <a:rPr lang="en">
                <a:solidFill>
                  <a:srgbClr val="FFFFFF"/>
                </a:solidFill>
              </a:rPr>
              <a:t>Conflict and Consensus in the American Revolution</a:t>
            </a:r>
          </a:p>
        </p:txBody>
      </p:sp>
      <p:sp>
        <p:nvSpPr>
          <p:cNvPr id="56" name="Shape 56"/>
          <p:cNvSpPr txBox="1">
            <a:spLocks noGrp="1"/>
          </p:cNvSpPr>
          <p:nvPr>
            <p:ph type="subTitle" idx="1"/>
          </p:nvPr>
        </p:nvSpPr>
        <p:spPr>
          <a:xfrm>
            <a:off x="2220060" y="4974907"/>
            <a:ext cx="4710000" cy="884999"/>
          </a:xfrm>
          <a:prstGeom prst="rect">
            <a:avLst/>
          </a:prstGeom>
        </p:spPr>
        <p:txBody>
          <a:bodyPr lIns="91425" tIns="91425" rIns="91425" bIns="91425" anchor="t" anchorCtr="0">
            <a:noAutofit/>
          </a:bodyPr>
          <a:lstStyle/>
          <a:p>
            <a:pPr>
              <a:buNone/>
            </a:pPr>
            <a:r>
              <a:rPr lang="en" sz="1100">
                <a:solidFill>
                  <a:srgbClr val="FFFFFF"/>
                </a:solidFill>
              </a:rPr>
              <a:t>By Connor Fouks And Isaiah Lee</a:t>
            </a:r>
          </a:p>
        </p:txBody>
      </p:sp>
    </p:spTree>
  </p:cSld>
  <p:clrMapOvr>
    <a:masterClrMapping/>
  </p:clrMapOvr>
  <p:transition spd="slow">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8"/>
        <p:cNvGrpSpPr/>
        <p:nvPr/>
      </p:nvGrpSpPr>
      <p:grpSpPr>
        <a:xfrm>
          <a:off x="0" y="0"/>
          <a:ext cx="0" cy="0"/>
          <a:chOff x="0" y="0"/>
          <a:chExt cx="0" cy="0"/>
        </a:xfrm>
      </p:grpSpPr>
      <p:sp>
        <p:nvSpPr>
          <p:cNvPr id="109" name="Shape 109"/>
          <p:cNvSpPr txBox="1">
            <a:spLocks noGrp="1"/>
          </p:cNvSpPr>
          <p:nvPr>
            <p:ph type="body" idx="1"/>
          </p:nvPr>
        </p:nvSpPr>
        <p:spPr>
          <a:xfrm>
            <a:off x="854948" y="1579562"/>
            <a:ext cx="7831799" cy="4988100"/>
          </a:xfrm>
          <a:prstGeom prst="rect">
            <a:avLst/>
          </a:prstGeom>
          <a:ln w="9525" cap="flat">
            <a:solidFill>
              <a:srgbClr val="990000"/>
            </a:solidFill>
            <a:prstDash val="solid"/>
            <a:round/>
            <a:headEnd type="none" w="med" len="med"/>
            <a:tailEnd type="none" w="med" len="med"/>
          </a:ln>
        </p:spPr>
        <p:txBody>
          <a:bodyPr lIns="91425" tIns="91425" rIns="91425" bIns="91425" anchor="t" anchorCtr="0">
            <a:noAutofit/>
          </a:bodyPr>
          <a:lstStyle/>
          <a:p>
            <a:pPr marL="457200" lvl="0" indent="-381000" rtl="0">
              <a:buClr>
                <a:schemeClr val="lt2"/>
              </a:buClr>
              <a:buSzPct val="100000"/>
              <a:buFont typeface="Arial"/>
              <a:buChar char="●"/>
            </a:pPr>
            <a:r>
              <a:rPr lang="en" sz="2400"/>
              <a:t>Edmund S. Morgan wrote in an eloquent style while maintaining to clearly state his facts and convey complex ideas in well written succinct paragraphs.</a:t>
            </a:r>
          </a:p>
          <a:p>
            <a:pPr marL="457200" lvl="0" indent="-381000" rtl="0">
              <a:buClr>
                <a:schemeClr val="lt2"/>
              </a:buClr>
              <a:buSzPct val="100000"/>
              <a:buFont typeface="Arial"/>
              <a:buChar char="●"/>
            </a:pPr>
            <a:r>
              <a:rPr lang="en" sz="2400"/>
              <a:t>Education: Harvard University</a:t>
            </a:r>
          </a:p>
          <a:p>
            <a:pPr marL="457200" lvl="0" indent="-381000" rtl="0">
              <a:buClr>
                <a:schemeClr val="lt2"/>
              </a:buClr>
              <a:buSzPct val="100000"/>
              <a:buFont typeface="Arial"/>
              <a:buChar char="●"/>
            </a:pPr>
            <a:r>
              <a:rPr lang="en" sz="2400"/>
              <a:t>Occupation: Professor of History - Yale </a:t>
            </a:r>
          </a:p>
          <a:p>
            <a:pPr marL="457200" lvl="0" indent="-381000" rtl="0">
              <a:buClr>
                <a:schemeClr val="lt2"/>
              </a:buClr>
              <a:buSzPct val="100000"/>
              <a:buFont typeface="Arial"/>
              <a:buChar char="●"/>
            </a:pPr>
            <a:r>
              <a:rPr lang="en" sz="2400"/>
              <a:t>Wikipedia page dedicated to him</a:t>
            </a:r>
          </a:p>
          <a:p>
            <a:pPr marL="457200" lvl="0" indent="-419100" rtl="0">
              <a:buClr>
                <a:schemeClr val="lt2"/>
              </a:buClr>
              <a:buSzPct val="125000"/>
              <a:buFont typeface="Arial"/>
              <a:buChar char="●"/>
            </a:pPr>
            <a:r>
              <a:rPr lang="en" sz="2400"/>
              <a:t>Quotes about him from numerous other professors</a:t>
            </a:r>
            <a:r>
              <a:rPr lang="en"/>
              <a:t> </a:t>
            </a:r>
            <a:r>
              <a:rPr lang="en" sz="1800"/>
              <a:t>“</a:t>
            </a:r>
            <a:r>
              <a:rPr lang="en" sz="2400">
                <a:solidFill>
                  <a:srgbClr val="B45F06"/>
                </a:solidFill>
              </a:rPr>
              <a:t>As a historian of colonial and revolutionary America, he was one of the giants of his generation, and a writer who could well have commanded a larger nonacademic audience than I suspect he received</a:t>
            </a:r>
            <a:r>
              <a:rPr lang="en" sz="1800">
                <a:solidFill>
                  <a:srgbClr val="B45F06"/>
                </a:solidFill>
              </a:rPr>
              <a:t>,</a:t>
            </a:r>
            <a:r>
              <a:rPr lang="en" sz="1800"/>
              <a:t>” </a:t>
            </a:r>
            <a:r>
              <a:rPr lang="en" sz="2400"/>
              <a:t>said Pauline Maier, a professor of American history at the Massachusetts Institute of Technology</a:t>
            </a:r>
          </a:p>
        </p:txBody>
      </p:sp>
      <p:sp>
        <p:nvSpPr>
          <p:cNvPr id="110" name="Shape 110"/>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a:t>Edmund S. Morgan</a:t>
            </a:r>
          </a:p>
        </p:txBody>
      </p:sp>
    </p:spTree>
  </p:cSld>
  <p:clrMapOvr>
    <a:masterClrMapping/>
  </p:clrMapOvr>
  <p:transition spd="slow">
    <p:cut/>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4"/>
        <p:cNvGrpSpPr/>
        <p:nvPr/>
      </p:nvGrpSpPr>
      <p:grpSpPr>
        <a:xfrm>
          <a:off x="0" y="0"/>
          <a:ext cx="0" cy="0"/>
          <a:chOff x="0" y="0"/>
          <a:chExt cx="0" cy="0"/>
        </a:xfrm>
      </p:grpSpPr>
      <p:sp>
        <p:nvSpPr>
          <p:cNvPr id="115" name="Shape 115"/>
          <p:cNvSpPr txBox="1">
            <a:spLocks noGrp="1"/>
          </p:cNvSpPr>
          <p:nvPr>
            <p:ph type="body" idx="1"/>
          </p:nvPr>
        </p:nvSpPr>
        <p:spPr>
          <a:xfrm>
            <a:off x="854948" y="1607487"/>
            <a:ext cx="7831799" cy="4988100"/>
          </a:xfrm>
          <a:prstGeom prst="rect">
            <a:avLst/>
          </a:prstGeom>
        </p:spPr>
        <p:txBody>
          <a:bodyPr lIns="91425" tIns="91425" rIns="91425" bIns="91425" anchor="t" anchorCtr="0">
            <a:noAutofit/>
          </a:bodyPr>
          <a:lstStyle/>
          <a:p>
            <a:pPr marL="457200" lvl="0" indent="-419100" rtl="0">
              <a:buClr>
                <a:schemeClr val="lt2"/>
              </a:buClr>
              <a:buSzPct val="100000"/>
              <a:buFont typeface="Arial"/>
              <a:buChar char="●"/>
            </a:pPr>
            <a:r>
              <a:rPr lang="en"/>
              <a:t>Morgan is most definitely an expert on the materials that he is talking about, he mined primary sources for the facts and presented them in a logical fashion while leading the reader to conclusions they wouldn’t have hitherto come to.</a:t>
            </a:r>
          </a:p>
          <a:p>
            <a:pPr marL="457200" lvl="0" indent="-419100" rtl="0">
              <a:buClr>
                <a:schemeClr val="lt2"/>
              </a:buClr>
              <a:buSzPct val="100000"/>
              <a:buFont typeface="Arial"/>
              <a:buChar char="●"/>
            </a:pPr>
            <a:r>
              <a:rPr lang="en"/>
              <a:t>Morgan has no significant events in his life that may create a bias in his writings other than his own personal thoughts.</a:t>
            </a:r>
          </a:p>
        </p:txBody>
      </p:sp>
      <p:sp>
        <p:nvSpPr>
          <p:cNvPr id="116" name="Shape 116"/>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a:t>Morgan Continued</a:t>
            </a:r>
          </a:p>
        </p:txBody>
      </p:sp>
    </p:spTree>
  </p:cSld>
  <p:clrMapOvr>
    <a:masterClrMapping/>
  </p:clrMapOvr>
  <p:transition spd="slow">
    <p:cut/>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0"/>
        <p:cNvGrpSpPr/>
        <p:nvPr/>
      </p:nvGrpSpPr>
      <p:grpSpPr>
        <a:xfrm>
          <a:off x="0" y="0"/>
          <a:ext cx="0" cy="0"/>
          <a:chOff x="0" y="0"/>
          <a:chExt cx="0" cy="0"/>
        </a:xfrm>
      </p:grpSpPr>
      <p:sp>
        <p:nvSpPr>
          <p:cNvPr id="121" name="Shape 121"/>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marL="457200" lvl="0" indent="-419100" rtl="0">
              <a:buClr>
                <a:schemeClr val="lt2"/>
              </a:buClr>
              <a:buSzPct val="100000"/>
              <a:buFont typeface="Arial"/>
              <a:buChar char="●"/>
            </a:pPr>
            <a:r>
              <a:rPr lang="en"/>
              <a:t>The text is effective in getting across the points it wishes to prove if the reader is willing to read critically. </a:t>
            </a:r>
          </a:p>
          <a:p>
            <a:pPr marL="457200" lvl="0" indent="-419100" rtl="0">
              <a:buClr>
                <a:schemeClr val="lt2"/>
              </a:buClr>
              <a:buSzPct val="100000"/>
              <a:buFont typeface="Arial"/>
              <a:buChar char="●"/>
            </a:pPr>
            <a:r>
              <a:rPr lang="en"/>
              <a:t>It is somewhat longer than the average reading of todays world and therefore may prove ineffective against the uninterested uncommitted reader. </a:t>
            </a:r>
          </a:p>
          <a:p>
            <a:pPr marL="457200" lvl="0" indent="-419100" rtl="0">
              <a:buClr>
                <a:schemeClr val="lt2"/>
              </a:buClr>
              <a:buSzPct val="100000"/>
              <a:buFont typeface="Arial"/>
              <a:buChar char="●"/>
            </a:pPr>
            <a:r>
              <a:rPr lang="en"/>
              <a:t>It is however a good and information packed text for those so inclined to read it properly.</a:t>
            </a:r>
          </a:p>
          <a:p>
            <a:endParaRPr lang="en"/>
          </a:p>
        </p:txBody>
      </p:sp>
      <p:sp>
        <p:nvSpPr>
          <p:cNvPr id="122" name="Shape 122"/>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a:t>Effectiveness</a:t>
            </a:r>
          </a:p>
        </p:txBody>
      </p:sp>
    </p:spTree>
  </p:cSld>
  <p:clrMapOvr>
    <a:masterClrMapping/>
  </p:clrMapOvr>
  <p:transition spd="slow">
    <p:cut/>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6"/>
        <p:cNvGrpSpPr/>
        <p:nvPr/>
      </p:nvGrpSpPr>
      <p:grpSpPr>
        <a:xfrm>
          <a:off x="0" y="0"/>
          <a:ext cx="0" cy="0"/>
          <a:chOff x="0" y="0"/>
          <a:chExt cx="0" cy="0"/>
        </a:xfrm>
      </p:grpSpPr>
      <p:sp>
        <p:nvSpPr>
          <p:cNvPr id="127" name="Shape 127"/>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marL="457200" lvl="0" indent="-419100" rtl="0">
              <a:buClr>
                <a:schemeClr val="lt2"/>
              </a:buClr>
              <a:buSzPct val="100000"/>
              <a:buFont typeface="Arial"/>
              <a:buChar char="●"/>
            </a:pPr>
            <a:r>
              <a:rPr lang="en"/>
              <a:t>This selection Morgan presents to us could not be called biased, Morgan stated as many differing views as required for the task while maintaining no preferences among them. </a:t>
            </a:r>
          </a:p>
          <a:p>
            <a:pPr marL="457200" lvl="0" indent="-419100">
              <a:buClr>
                <a:schemeClr val="lt2"/>
              </a:buClr>
              <a:buSzPct val="100000"/>
              <a:buFont typeface="Arial"/>
              <a:buChar char="●"/>
            </a:pPr>
            <a:r>
              <a:rPr lang="en"/>
              <a:t>Morgan stated that the difference between conservatism and radicalism is a relative one which can only be measured in terms of itself.</a:t>
            </a:r>
          </a:p>
        </p:txBody>
      </p:sp>
      <p:sp>
        <p:nvSpPr>
          <p:cNvPr id="128" name="Shape 128"/>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a:t>Bias?</a:t>
            </a:r>
          </a:p>
        </p:txBody>
      </p:sp>
    </p:spTree>
  </p:cSld>
  <p:clrMapOvr>
    <a:masterClrMapping/>
  </p:clrMapOvr>
  <p:transition spd="slow">
    <p:cut/>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2"/>
        <p:cNvGrpSpPr/>
        <p:nvPr/>
      </p:nvGrpSpPr>
      <p:grpSpPr>
        <a:xfrm>
          <a:off x="0" y="0"/>
          <a:ext cx="0" cy="0"/>
          <a:chOff x="0" y="0"/>
          <a:chExt cx="0" cy="0"/>
        </a:xfrm>
      </p:grpSpPr>
      <p:sp>
        <p:nvSpPr>
          <p:cNvPr id="133" name="Shape 133"/>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marL="457200" lvl="0" indent="-419100" rtl="0">
              <a:buClr>
                <a:schemeClr val="lt2"/>
              </a:buClr>
              <a:buSzPct val="100000"/>
              <a:buFont typeface="Arial"/>
              <a:buChar char="●"/>
            </a:pPr>
            <a:r>
              <a:rPr lang="en"/>
              <a:t>The author includes all relevant viewpoints to the issue, easts vs wests, and loyalists vs. patriots</a:t>
            </a:r>
          </a:p>
          <a:p>
            <a:endParaRPr lang="en"/>
          </a:p>
          <a:p>
            <a:pPr marL="457200" lvl="0" indent="-419100">
              <a:buClr>
                <a:schemeClr val="lt2"/>
              </a:buClr>
              <a:buSzPct val="100000"/>
              <a:buFont typeface="Arial"/>
              <a:buChar char="●"/>
            </a:pPr>
            <a:r>
              <a:rPr lang="en"/>
              <a:t>The author of this text is either not biased or so lightly so that It is inconsequential.</a:t>
            </a:r>
          </a:p>
        </p:txBody>
      </p:sp>
      <p:sp>
        <p:nvSpPr>
          <p:cNvPr id="134" name="Shape 134"/>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a:t>More BIAS?!?!?</a:t>
            </a:r>
          </a:p>
        </p:txBody>
      </p:sp>
    </p:spTree>
  </p:cSld>
  <p:clrMapOvr>
    <a:masterClrMapping/>
  </p:clrMapOvr>
  <p:transition spd="slow">
    <p:cut/>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8"/>
        <p:cNvGrpSpPr/>
        <p:nvPr/>
      </p:nvGrpSpPr>
      <p:grpSpPr>
        <a:xfrm>
          <a:off x="0" y="0"/>
          <a:ext cx="0" cy="0"/>
          <a:chOff x="0" y="0"/>
          <a:chExt cx="0" cy="0"/>
        </a:xfrm>
      </p:grpSpPr>
      <p:sp>
        <p:nvSpPr>
          <p:cNvPr id="139" name="Shape 139"/>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marL="457200" lvl="0" indent="-419100" rtl="0">
              <a:buClr>
                <a:schemeClr val="lt2"/>
              </a:buClr>
              <a:buSzPct val="100000"/>
              <a:buFont typeface="Arial"/>
              <a:buChar char="●"/>
            </a:pPr>
            <a:r>
              <a:rPr lang="en"/>
              <a:t>Edmund S. Morgan was truly an outstanding author of our time, and this reading selection is in no way an exception to his genius in writing.</a:t>
            </a:r>
          </a:p>
          <a:p>
            <a:pPr marL="457200" lvl="0" indent="-419100" rtl="0">
              <a:buClr>
                <a:schemeClr val="lt2"/>
              </a:buClr>
              <a:buSzPct val="100000"/>
              <a:buFont typeface="Arial"/>
              <a:buChar char="●"/>
            </a:pPr>
            <a:r>
              <a:rPr lang="en"/>
              <a:t>This text is a good secondary source filled with facts and against biased opinions, simply stating the facts.</a:t>
            </a:r>
          </a:p>
          <a:p>
            <a:pPr marL="457200" lvl="0" indent="-419100">
              <a:buClr>
                <a:schemeClr val="lt2"/>
              </a:buClr>
              <a:buSzPct val="100000"/>
              <a:buFont typeface="Arial"/>
              <a:buChar char="●"/>
            </a:pPr>
            <a:r>
              <a:rPr lang="en"/>
              <a:t>Conflict and consensus is an excellent scholarly writing as it orders and states facts directly from primary sources and is enjoyable to read as well.</a:t>
            </a:r>
          </a:p>
        </p:txBody>
      </p:sp>
      <p:sp>
        <p:nvSpPr>
          <p:cNvPr id="140" name="Shape 140"/>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a:t>Conclusion</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0"/>
        <p:cNvGrpSpPr/>
        <p:nvPr/>
      </p:nvGrpSpPr>
      <p:grpSpPr>
        <a:xfrm>
          <a:off x="0" y="0"/>
          <a:ext cx="0" cy="0"/>
          <a:chOff x="0" y="0"/>
          <a:chExt cx="0" cy="0"/>
        </a:xfrm>
      </p:grpSpPr>
      <p:sp>
        <p:nvSpPr>
          <p:cNvPr id="61" name="Shape 61"/>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marL="457200" lvl="0" indent="-419100" rtl="0">
              <a:buClr>
                <a:schemeClr val="lt2"/>
              </a:buClr>
              <a:buSzPct val="100000"/>
              <a:buFont typeface="Arial"/>
              <a:buChar char="●"/>
            </a:pPr>
            <a:r>
              <a:rPr lang="en"/>
              <a:t>The conflicts within colonial america and how they overcame them to throw off the yoke of oppression and drink deeply of the tea of truth</a:t>
            </a:r>
          </a:p>
          <a:p>
            <a:pPr marL="457200" lvl="0" indent="-419100" rtl="0">
              <a:buClr>
                <a:schemeClr val="lt2"/>
              </a:buClr>
              <a:buSzPct val="100000"/>
              <a:buFont typeface="Arial"/>
              <a:buChar char="●"/>
            </a:pPr>
            <a:r>
              <a:rPr lang="en"/>
              <a:t>It’s an important scholarship because it helps us understand how we could overcome our social and economic differences and unite even under such duress. </a:t>
            </a:r>
          </a:p>
        </p:txBody>
      </p:sp>
      <p:sp>
        <p:nvSpPr>
          <p:cNvPr id="62" name="Shape 62"/>
          <p:cNvSpPr txBox="1">
            <a:spLocks noGrp="1"/>
          </p:cNvSpPr>
          <p:nvPr>
            <p:ph type="title"/>
          </p:nvPr>
        </p:nvSpPr>
        <p:spPr>
          <a:xfrm>
            <a:off x="1362300" y="1043200"/>
            <a:ext cx="7831799" cy="738000"/>
          </a:xfrm>
          <a:prstGeom prst="rect">
            <a:avLst/>
          </a:prstGeom>
        </p:spPr>
        <p:txBody>
          <a:bodyPr lIns="91425" tIns="91425" rIns="91425" bIns="91425" anchor="b" anchorCtr="0">
            <a:noAutofit/>
          </a:bodyPr>
          <a:lstStyle/>
          <a:p>
            <a:pPr lvl="0" rtl="0">
              <a:buNone/>
            </a:pPr>
            <a:r>
              <a:rPr lang="en"/>
              <a:t>Conceptualizing the Text</a:t>
            </a:r>
          </a:p>
          <a:p>
            <a:endParaRPr lang="en"/>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6"/>
        <p:cNvGrpSpPr/>
        <p:nvPr/>
      </p:nvGrpSpPr>
      <p:grpSpPr>
        <a:xfrm>
          <a:off x="0" y="0"/>
          <a:ext cx="0" cy="0"/>
          <a:chOff x="0" y="0"/>
          <a:chExt cx="0" cy="0"/>
        </a:xfrm>
      </p:grpSpPr>
      <p:sp>
        <p:nvSpPr>
          <p:cNvPr id="67" name="Shape 67"/>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marL="457200" lvl="0" indent="-419100" rtl="0">
              <a:buClr>
                <a:schemeClr val="lt2"/>
              </a:buClr>
              <a:buSzPct val="100000"/>
              <a:buFont typeface="Arial"/>
              <a:buChar char="●"/>
            </a:pPr>
            <a:r>
              <a:rPr lang="en"/>
              <a:t>Overall Question: was there Social conflict during the revolution, and how did it affect the outcome? </a:t>
            </a:r>
          </a:p>
          <a:p>
            <a:endParaRPr lang="en"/>
          </a:p>
          <a:p>
            <a:pPr marL="457200" lvl="0" indent="-419100" rtl="0">
              <a:buClr>
                <a:schemeClr val="lt2"/>
              </a:buClr>
              <a:buSzPct val="100000"/>
              <a:buFont typeface="Arial"/>
              <a:buChar char="●"/>
            </a:pPr>
            <a:r>
              <a:rPr lang="en"/>
              <a:t>This is significant because it challenges conceptions, and gives another view of the revolution.</a:t>
            </a:r>
          </a:p>
        </p:txBody>
      </p:sp>
      <p:sp>
        <p:nvSpPr>
          <p:cNvPr id="68" name="Shape 68"/>
          <p:cNvSpPr txBox="1">
            <a:spLocks noGrp="1"/>
          </p:cNvSpPr>
          <p:nvPr>
            <p:ph type="title"/>
          </p:nvPr>
        </p:nvSpPr>
        <p:spPr>
          <a:xfrm>
            <a:off x="1312198" y="90812"/>
            <a:ext cx="7831799" cy="1143000"/>
          </a:xfrm>
          <a:prstGeom prst="rect">
            <a:avLst/>
          </a:prstGeom>
        </p:spPr>
        <p:txBody>
          <a:bodyPr lIns="91425" tIns="91425" rIns="91425" bIns="91425" anchor="b" anchorCtr="0">
            <a:noAutofit/>
          </a:bodyPr>
          <a:lstStyle/>
          <a:p>
            <a:pPr>
              <a:buNone/>
            </a:pPr>
            <a:r>
              <a:rPr lang="en"/>
              <a:t>Significance?</a:t>
            </a: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2"/>
        <p:cNvGrpSpPr/>
        <p:nvPr/>
      </p:nvGrpSpPr>
      <p:grpSpPr>
        <a:xfrm>
          <a:off x="0" y="0"/>
          <a:ext cx="0" cy="0"/>
          <a:chOff x="0" y="0"/>
          <a:chExt cx="0" cy="0"/>
        </a:xfrm>
      </p:grpSpPr>
      <p:sp>
        <p:nvSpPr>
          <p:cNvPr id="73" name="Shape 73"/>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marL="457200" lvl="0" indent="-419100" rtl="0">
              <a:buClr>
                <a:schemeClr val="lt2"/>
              </a:buClr>
              <a:buSzPct val="100000"/>
              <a:buFont typeface="Arial"/>
              <a:buChar char="●"/>
            </a:pPr>
            <a:r>
              <a:rPr lang="en"/>
              <a:t>Formated as a chapter in a book</a:t>
            </a:r>
          </a:p>
          <a:p>
            <a:pPr marL="457200" lvl="0" indent="-419100" rtl="0">
              <a:buClr>
                <a:schemeClr val="lt2"/>
              </a:buClr>
              <a:buSzPct val="100000"/>
              <a:buFont typeface="Arial"/>
              <a:buChar char="●"/>
            </a:pPr>
            <a:r>
              <a:rPr lang="en"/>
              <a:t>Secondary source</a:t>
            </a:r>
          </a:p>
          <a:p>
            <a:pPr marL="457200" lvl="0" indent="-419100" rtl="0">
              <a:buClr>
                <a:schemeClr val="lt2"/>
              </a:buClr>
              <a:buSzPct val="100000"/>
              <a:buFont typeface="Arial"/>
              <a:buChar char="●"/>
            </a:pPr>
            <a:r>
              <a:rPr lang="en"/>
              <a:t>Topical - doesn't follow the line of time.</a:t>
            </a:r>
          </a:p>
          <a:p>
            <a:pPr marL="457200" lvl="0" indent="-419100" rtl="0">
              <a:buClr>
                <a:schemeClr val="lt2"/>
              </a:buClr>
              <a:buSzPct val="100000"/>
              <a:buFont typeface="Arial"/>
              <a:buChar char="●"/>
            </a:pPr>
            <a:r>
              <a:rPr lang="en"/>
              <a:t>Class and sectional conflict following each other topically</a:t>
            </a:r>
          </a:p>
          <a:p>
            <a:pPr marL="457200" lvl="0" indent="-419100" rtl="0">
              <a:buClr>
                <a:schemeClr val="lt2"/>
              </a:buClr>
              <a:buSzPct val="100000"/>
              <a:buFont typeface="Arial"/>
              <a:buChar char="●"/>
            </a:pPr>
            <a:r>
              <a:rPr lang="en"/>
              <a:t>This text delivers the idea effectively by broaching topics thoroughly and separately, while maintaining the general idea.</a:t>
            </a:r>
          </a:p>
        </p:txBody>
      </p:sp>
      <p:sp>
        <p:nvSpPr>
          <p:cNvPr id="74" name="Shape 74"/>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a:t>Format</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8"/>
        <p:cNvGrpSpPr/>
        <p:nvPr/>
      </p:nvGrpSpPr>
      <p:grpSpPr>
        <a:xfrm>
          <a:off x="0" y="0"/>
          <a:ext cx="0" cy="0"/>
          <a:chOff x="0" y="0"/>
          <a:chExt cx="0" cy="0"/>
        </a:xfrm>
      </p:grpSpPr>
      <p:sp>
        <p:nvSpPr>
          <p:cNvPr id="79" name="Shape 79"/>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lvl="0" rtl="0">
              <a:buNone/>
            </a:pPr>
            <a:r>
              <a:rPr lang="en"/>
              <a:t>
This format I feel works the best for this information as it describes separately Class and sectional conflict then summarises both together to solidify its ideas, all while keeping the reader interested in the text.</a:t>
            </a:r>
          </a:p>
        </p:txBody>
      </p:sp>
      <p:sp>
        <p:nvSpPr>
          <p:cNvPr id="80" name="Shape 80"/>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sz="3000" b="0"/>
              <a:t>Does the format work?</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4"/>
        <p:cNvGrpSpPr/>
        <p:nvPr/>
      </p:nvGrpSpPr>
      <p:grpSpPr>
        <a:xfrm>
          <a:off x="0" y="0"/>
          <a:ext cx="0" cy="0"/>
          <a:chOff x="0" y="0"/>
          <a:chExt cx="0" cy="0"/>
        </a:xfrm>
      </p:grpSpPr>
      <p:sp>
        <p:nvSpPr>
          <p:cNvPr id="85" name="Shape 85"/>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marL="457200" lvl="0" indent="-317500" rtl="0">
              <a:buClr>
                <a:schemeClr val="lt2"/>
              </a:buClr>
              <a:buSzPct val="100000"/>
              <a:buFont typeface="Arial"/>
              <a:buChar char="●"/>
            </a:pPr>
            <a:r>
              <a:rPr lang="en" sz="1400"/>
              <a:t>The fact that the loyalists gained members from the community who felt at odds with the revolutionaries helped draw out a lot of people who would have otherwise caused problems to the revolutionaries internally.</a:t>
            </a:r>
          </a:p>
          <a:p>
            <a:endParaRPr lang="en" sz="1400"/>
          </a:p>
          <a:p>
            <a:pPr marL="457200" lvl="0" indent="-317500" rtl="0">
              <a:buClr>
                <a:schemeClr val="lt2"/>
              </a:buClr>
              <a:buSzPct val="100000"/>
              <a:buFont typeface="Arial"/>
              <a:buChar char="●"/>
            </a:pPr>
            <a:r>
              <a:rPr lang="en" sz="1400"/>
              <a:t>Disputes occurred among those who remained in the Revolutionary faction but the extraordinary Social mobility of the eighteenth century stopped those conflicts from hardening across class lines.</a:t>
            </a:r>
          </a:p>
          <a:p>
            <a:endParaRPr lang="en" sz="1400"/>
          </a:p>
          <a:p>
            <a:pPr marL="457200" lvl="0" indent="-317500" rtl="0">
              <a:buClr>
                <a:schemeClr val="lt2"/>
              </a:buClr>
              <a:buSzPct val="100000"/>
              <a:buFont typeface="Arial"/>
              <a:buChar char="●"/>
            </a:pPr>
            <a:r>
              <a:rPr lang="en" sz="1400"/>
              <a:t>One clearly defined division did exist, the division between freeman and slave. this class conflict only placed into the revolution in one incident when Lord Dunmore offered Virginia slaves their freedom in exchange for fighting for the British. </a:t>
            </a:r>
          </a:p>
          <a:p>
            <a:endParaRPr lang="en" sz="1400"/>
          </a:p>
          <a:p>
            <a:pPr marL="457200" lvl="0" indent="-317500" rtl="0">
              <a:buClr>
                <a:schemeClr val="lt2"/>
              </a:buClr>
              <a:buSzPct val="100000"/>
              <a:buFont typeface="Arial"/>
              <a:buChar char="●"/>
            </a:pPr>
            <a:r>
              <a:rPr lang="en" sz="1400"/>
              <a:t>since most laborers were in chains and the most discontent of the freemen were venting anger at the loyalists there was little internal conflict within the revolutionary faction.</a:t>
            </a:r>
          </a:p>
          <a:p>
            <a:endParaRPr lang="en" sz="1400"/>
          </a:p>
          <a:p>
            <a:pPr marL="457200" lvl="0" indent="-317500" rtl="0">
              <a:buClr>
                <a:schemeClr val="lt2"/>
              </a:buClr>
              <a:buSzPct val="100000"/>
              <a:buFont typeface="Arial"/>
              <a:buChar char="●"/>
            </a:pPr>
            <a:r>
              <a:rPr lang="en" sz="1400"/>
              <a:t>Americans of the revolutionary conflict were less successful in repressing Sectional conflicts than class conflicts. westerners often came into conflict with the eastern colonial governments which cared or knew little about their interests. </a:t>
            </a:r>
          </a:p>
          <a:p>
            <a:endParaRPr lang="en" sz="1400"/>
          </a:p>
        </p:txBody>
      </p:sp>
      <p:sp>
        <p:nvSpPr>
          <p:cNvPr id="86" name="Shape 86"/>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a:t>Highpoints</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0"/>
        <p:cNvGrpSpPr/>
        <p:nvPr/>
      </p:nvGrpSpPr>
      <p:grpSpPr>
        <a:xfrm>
          <a:off x="0" y="0"/>
          <a:ext cx="0" cy="0"/>
          <a:chOff x="0" y="0"/>
          <a:chExt cx="0" cy="0"/>
        </a:xfrm>
      </p:grpSpPr>
      <p:sp>
        <p:nvSpPr>
          <p:cNvPr id="91" name="Shape 91"/>
          <p:cNvSpPr txBox="1">
            <a:spLocks noGrp="1"/>
          </p:cNvSpPr>
          <p:nvPr>
            <p:ph type="body" idx="1"/>
          </p:nvPr>
        </p:nvSpPr>
        <p:spPr>
          <a:xfrm>
            <a:off x="889923" y="1553312"/>
            <a:ext cx="7831799" cy="4988100"/>
          </a:xfrm>
          <a:prstGeom prst="rect">
            <a:avLst/>
          </a:prstGeom>
        </p:spPr>
        <p:txBody>
          <a:bodyPr lIns="91425" tIns="91425" rIns="91425" bIns="91425" anchor="t" anchorCtr="0">
            <a:noAutofit/>
          </a:bodyPr>
          <a:lstStyle/>
          <a:p>
            <a:pPr marL="457200" lvl="0" indent="-419100" rtl="0">
              <a:buClr>
                <a:schemeClr val="lt2"/>
              </a:buClr>
              <a:buSzPct val="100000"/>
              <a:buFont typeface="Arial"/>
              <a:buChar char="●"/>
            </a:pPr>
            <a:r>
              <a:rPr lang="en"/>
              <a:t>The fact that governments and people held in high esteem the idea that all men are created equal while denying it to black slaves and other groups. </a:t>
            </a:r>
          </a:p>
          <a:p>
            <a:endParaRPr lang="en"/>
          </a:p>
          <a:p>
            <a:pPr marL="457200" lvl="0" indent="-419100">
              <a:buClr>
                <a:schemeClr val="lt2"/>
              </a:buClr>
              <a:buSzPct val="100000"/>
              <a:buFont typeface="Arial"/>
              <a:buChar char="●"/>
            </a:pPr>
            <a:r>
              <a:rPr lang="en"/>
              <a:t>I was surprised at the fact that the west and east americas were so divided. Some men even believed that these two regions would soon after the revolution concluded split into two countries.</a:t>
            </a:r>
          </a:p>
        </p:txBody>
      </p:sp>
      <p:sp>
        <p:nvSpPr>
          <p:cNvPr id="92" name="Shape 92"/>
          <p:cNvSpPr txBox="1">
            <a:spLocks noGrp="1"/>
          </p:cNvSpPr>
          <p:nvPr>
            <p:ph type="title"/>
          </p:nvPr>
        </p:nvSpPr>
        <p:spPr>
          <a:xfrm>
            <a:off x="343225" y="216550"/>
            <a:ext cx="8702100" cy="631200"/>
          </a:xfrm>
          <a:prstGeom prst="rect">
            <a:avLst/>
          </a:prstGeom>
        </p:spPr>
        <p:txBody>
          <a:bodyPr lIns="91425" tIns="91425" rIns="91425" bIns="91425" anchor="b" anchorCtr="0">
            <a:noAutofit/>
          </a:bodyPr>
          <a:lstStyle/>
          <a:p>
            <a:pPr>
              <a:buNone/>
            </a:pPr>
            <a:r>
              <a:rPr lang="en" sz="2400" b="0"/>
              <a:t>Is there anything in the reading that you were surprised to see?</a:t>
            </a:r>
            <a:r>
              <a:rPr lang="en" sz="1000" b="0">
                <a:solidFill>
                  <a:schemeClr val="lt2"/>
                </a:solidFill>
              </a:rPr>
              <a:t> </a:t>
            </a: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Shape 97"/>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marL="457200" lvl="0" indent="-381000" rtl="0">
              <a:buClr>
                <a:schemeClr val="lt2"/>
              </a:buClr>
              <a:buSzPct val="100000"/>
              <a:buFont typeface="Arial"/>
              <a:buChar char="●"/>
            </a:pPr>
            <a:r>
              <a:rPr lang="en" sz="2400"/>
              <a:t>“In sum, the evidence of revolutionary class conflict is scanty, and for good reason. with a majority of laborers in chains  and with the most discontent freemen venting their discontent towards loyalism, the struggle over who should rule who at home was unlikely to bear many marks of class conflict.”</a:t>
            </a:r>
          </a:p>
          <a:p>
            <a:endParaRPr lang="en" sz="2400"/>
          </a:p>
          <a:p>
            <a:pPr marL="457200" lvl="0" indent="-381000" rtl="0">
              <a:buClr>
                <a:schemeClr val="lt2"/>
              </a:buClr>
              <a:buSzPct val="100000"/>
              <a:buFont typeface="Arial"/>
              <a:buChar char="●"/>
            </a:pPr>
            <a:r>
              <a:rPr lang="en" sz="2400"/>
              <a:t>“The creed of equality did not give men equality, but invited them to claim it, invited them, not to know their place and accept it but to seek and demand a better place.”</a:t>
            </a:r>
          </a:p>
          <a:p>
            <a:endParaRPr lang="en" sz="2400"/>
          </a:p>
        </p:txBody>
      </p:sp>
      <p:sp>
        <p:nvSpPr>
          <p:cNvPr id="98" name="Shape 98"/>
          <p:cNvSpPr txBox="1">
            <a:spLocks noGrp="1"/>
          </p:cNvSpPr>
          <p:nvPr>
            <p:ph type="title"/>
          </p:nvPr>
        </p:nvSpPr>
        <p:spPr>
          <a:xfrm>
            <a:off x="854948" y="216537"/>
            <a:ext cx="7831799" cy="1143000"/>
          </a:xfrm>
          <a:prstGeom prst="rect">
            <a:avLst/>
          </a:prstGeom>
        </p:spPr>
        <p:txBody>
          <a:bodyPr lIns="91425" tIns="91425" rIns="91425" bIns="91425" anchor="b" anchorCtr="0">
            <a:noAutofit/>
          </a:bodyPr>
          <a:lstStyle/>
          <a:p>
            <a:pPr>
              <a:buNone/>
            </a:pPr>
            <a:r>
              <a:rPr lang="en"/>
              <a:t>Good Quotes</a:t>
            </a:r>
          </a:p>
        </p:txBody>
      </p:sp>
    </p:spTree>
  </p:cSld>
  <p:clrMapOvr>
    <a:masterClrMapping/>
  </p:clrMapOvr>
  <p:transition spd="slow">
    <p:cut/>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2"/>
        <p:cNvGrpSpPr/>
        <p:nvPr/>
      </p:nvGrpSpPr>
      <p:grpSpPr>
        <a:xfrm>
          <a:off x="0" y="0"/>
          <a:ext cx="0" cy="0"/>
          <a:chOff x="0" y="0"/>
          <a:chExt cx="0" cy="0"/>
        </a:xfrm>
      </p:grpSpPr>
      <p:sp>
        <p:nvSpPr>
          <p:cNvPr id="103" name="Shape 103"/>
          <p:cNvSpPr txBox="1">
            <a:spLocks noGrp="1"/>
          </p:cNvSpPr>
          <p:nvPr>
            <p:ph type="body" idx="1"/>
          </p:nvPr>
        </p:nvSpPr>
        <p:spPr>
          <a:xfrm>
            <a:off x="854948" y="1579562"/>
            <a:ext cx="7831799" cy="4988100"/>
          </a:xfrm>
          <a:prstGeom prst="rect">
            <a:avLst/>
          </a:prstGeom>
        </p:spPr>
        <p:txBody>
          <a:bodyPr lIns="91425" tIns="91425" rIns="91425" bIns="91425" anchor="t" anchorCtr="0">
            <a:noAutofit/>
          </a:bodyPr>
          <a:lstStyle/>
          <a:p>
            <a:pPr lvl="0">
              <a:buNone/>
            </a:pPr>
            <a:r>
              <a:rPr lang="en"/>
              <a:t>
Beyond this report, what will go down in the histories of my mind is the distinctions between the colonies and what actually divided them. The split between the east and west being main among these, and how the conflicts therein didn’t burst forth and end the revolution before it began.</a:t>
            </a:r>
          </a:p>
        </p:txBody>
      </p:sp>
      <p:sp>
        <p:nvSpPr>
          <p:cNvPr id="104" name="Shape 104"/>
          <p:cNvSpPr txBox="1">
            <a:spLocks noGrp="1"/>
          </p:cNvSpPr>
          <p:nvPr>
            <p:ph type="title"/>
          </p:nvPr>
        </p:nvSpPr>
        <p:spPr>
          <a:xfrm>
            <a:off x="275400" y="295275"/>
            <a:ext cx="8868599" cy="605100"/>
          </a:xfrm>
          <a:prstGeom prst="rect">
            <a:avLst/>
          </a:prstGeom>
        </p:spPr>
        <p:txBody>
          <a:bodyPr lIns="91425" tIns="91425" rIns="91425" bIns="91425" anchor="b" anchorCtr="0">
            <a:noAutofit/>
          </a:bodyPr>
          <a:lstStyle/>
          <a:p>
            <a:pPr>
              <a:buNone/>
            </a:pPr>
            <a:r>
              <a:rPr lang="en" sz="2400" b="0" i="1"/>
              <a:t>Anything you will definitely remember beyond the oral report?</a:t>
            </a:r>
          </a:p>
        </p:txBody>
      </p:sp>
    </p:spTree>
  </p:cSld>
  <p:clrMapOvr>
    <a:masterClrMapping/>
  </p:clrMapOvr>
  <p:transition spd="slow">
    <p:cut/>
  </p:transition>
</p:sld>
</file>

<file path=ppt/theme/theme1.xml><?xml version="1.0" encoding="utf-8"?>
<a:theme xmlns:a="http://schemas.openxmlformats.org/drawingml/2006/main" name="Custom Theme">
  <a:themeElements>
    <a:clrScheme name="Custom 129">
      <a:dk1>
        <a:srgbClr val="000000"/>
      </a:dk1>
      <a:lt1>
        <a:srgbClr val="FFFFFF"/>
      </a:lt1>
      <a:dk2>
        <a:srgbClr val="5956A7"/>
      </a:dk2>
      <a:lt2>
        <a:srgbClr val="FED47D"/>
      </a:lt2>
      <a:accent1>
        <a:srgbClr val="FF7500"/>
      </a:accent1>
      <a:accent2>
        <a:srgbClr val="8B87FF"/>
      </a:accent2>
      <a:accent3>
        <a:srgbClr val="BF8AC9"/>
      </a:accent3>
      <a:accent4>
        <a:srgbClr val="A14141"/>
      </a:accent4>
      <a:accent5>
        <a:srgbClr val="E06163"/>
      </a:accent5>
      <a:accent6>
        <a:srgbClr val="BB8107"/>
      </a:accent6>
      <a:hlink>
        <a:srgbClr val="FF7500"/>
      </a:hlink>
      <a:folHlink>
        <a:srgbClr val="A7A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912</Words>
  <Application>Microsoft Office PowerPoint</Application>
  <PresentationFormat>On-screen Show (4:3)</PresentationFormat>
  <Paragraphs>61</Paragraphs>
  <Slides>15</Slides>
  <Notes>15</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Custom Theme</vt:lpstr>
      <vt:lpstr>Conflict and Consensus in the American Revolution</vt:lpstr>
      <vt:lpstr>Conceptualizing the Text </vt:lpstr>
      <vt:lpstr>Significance?</vt:lpstr>
      <vt:lpstr>Format</vt:lpstr>
      <vt:lpstr>Does the format work?</vt:lpstr>
      <vt:lpstr>Highpoints</vt:lpstr>
      <vt:lpstr>Is there anything in the reading that you were surprised to see? </vt:lpstr>
      <vt:lpstr>Good Quotes</vt:lpstr>
      <vt:lpstr>Anything you will definitely remember beyond the oral report?</vt:lpstr>
      <vt:lpstr>Edmund S. Morgan</vt:lpstr>
      <vt:lpstr>Morgan Continued</vt:lpstr>
      <vt:lpstr>Effectiveness</vt:lpstr>
      <vt:lpstr>Bias?</vt:lpstr>
      <vt:lpstr>More BIAS?!?!?</vt:lpstr>
      <vt:lpstr>Conclusion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Conflict and Consensus in the American Revolution</dc:title>
  <dc:creator>Jenkins, Mark</dc:creator>
  <cp:lastModifiedBy>Jenkins, Mark</cp:lastModifiedBy>
  <cp:revision>1</cp:revision>
  <dcterms:modified xsi:type="dcterms:W3CDTF">2013-09-25T18:52:43Z</dcterms:modified>
</cp:coreProperties>
</file>